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6" r:id="rId9"/>
    <p:sldId id="268" r:id="rId10"/>
    <p:sldId id="269" r:id="rId11"/>
    <p:sldId id="273" r:id="rId12"/>
    <p:sldId id="274" r:id="rId13"/>
    <p:sldId id="276" r:id="rId14"/>
    <p:sldId id="278" r:id="rId15"/>
    <p:sldId id="285" r:id="rId16"/>
    <p:sldId id="288" r:id="rId17"/>
    <p:sldId id="291" r:id="rId18"/>
    <p:sldId id="293" r:id="rId1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0A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962"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0A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0A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20" b="-11898"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0A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734" b="-6783"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0A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629"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0A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0A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869" b="-2648"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0A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25" b="-9925"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0A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2245841"/>
            <a:ext cx="13716000" cy="5795319"/>
          </a:xfrm>
          <a:custGeom>
            <a:avLst/>
            <a:gdLst/>
            <a:ahLst/>
            <a:cxnLst/>
            <a:rect l="l" t="t" r="r" b="b"/>
            <a:pathLst>
              <a:path w="13716000" h="5795319">
                <a:moveTo>
                  <a:pt x="0" y="0"/>
                </a:moveTo>
                <a:lnTo>
                  <a:pt x="13716000" y="0"/>
                </a:lnTo>
                <a:lnTo>
                  <a:pt x="13716000" y="5795318"/>
                </a:lnTo>
                <a:lnTo>
                  <a:pt x="0" y="5795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407" b="-21407"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415" b="-1102"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0A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7652" y="-569916"/>
            <a:ext cx="7589984" cy="10856916"/>
          </a:xfrm>
          <a:custGeom>
            <a:avLst/>
            <a:gdLst/>
            <a:ahLst/>
            <a:cxnLst/>
            <a:rect l="l" t="t" r="r" b="b"/>
            <a:pathLst>
              <a:path w="7589984" h="10856916">
                <a:moveTo>
                  <a:pt x="0" y="0"/>
                </a:moveTo>
                <a:lnTo>
                  <a:pt x="7589984" y="0"/>
                </a:lnTo>
                <a:lnTo>
                  <a:pt x="7589984" y="10856916"/>
                </a:lnTo>
                <a:lnTo>
                  <a:pt x="0" y="108569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10061232" y="0"/>
            <a:ext cx="6849117" cy="10287000"/>
          </a:xfrm>
          <a:custGeom>
            <a:avLst/>
            <a:gdLst/>
            <a:ahLst/>
            <a:cxnLst/>
            <a:rect l="l" t="t" r="r" b="b"/>
            <a:pathLst>
              <a:path w="6849117" h="10287000">
                <a:moveTo>
                  <a:pt x="0" y="0"/>
                </a:moveTo>
                <a:lnTo>
                  <a:pt x="6849116" y="0"/>
                </a:lnTo>
                <a:lnTo>
                  <a:pt x="68491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0A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83" b="-7223"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0A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444"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0A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45" b="-24899"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0A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814" b="-11814"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Custom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Marriage Equality Slide Show - No audio</dc:title>
  <cp:lastModifiedBy>Darragh McGirr</cp:lastModifiedBy>
  <cp:revision>2</cp:revision>
  <dcterms:created xsi:type="dcterms:W3CDTF">2006-08-16T00:00:00Z</dcterms:created>
  <dcterms:modified xsi:type="dcterms:W3CDTF">2025-05-20T11:37:59Z</dcterms:modified>
  <dc:identifier>DAGnPvhiEy4</dc:identifier>
</cp:coreProperties>
</file>