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6" r:id="rId5"/>
    <p:sldId id="285" r:id="rId6"/>
    <p:sldId id="286" r:id="rId7"/>
    <p:sldId id="264" r:id="rId8"/>
    <p:sldId id="261" r:id="rId9"/>
    <p:sldId id="269" r:id="rId10"/>
    <p:sldId id="287" r:id="rId11"/>
    <p:sldId id="288" r:id="rId12"/>
    <p:sldId id="263" r:id="rId13"/>
    <p:sldId id="289" r:id="rId14"/>
    <p:sldId id="290" r:id="rId15"/>
    <p:sldId id="267" r:id="rId16"/>
    <p:sldId id="283" r:id="rId17"/>
    <p:sldId id="291" r:id="rId18"/>
    <p:sldId id="271" r:id="rId19"/>
    <p:sldId id="260" r:id="rId20"/>
    <p:sldId id="28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42C1F5-6B78-F299-81C7-418E377AE636}" name="Neasa Candon" initials="NC" userId="S::neasa@belongto.org::c6284405-b0b7-4b45-baed-749752290e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6150"/>
    <a:srgbClr val="6A3A91"/>
    <a:srgbClr val="F1C712"/>
    <a:srgbClr val="2E2E88"/>
    <a:srgbClr val="EA5543"/>
    <a:srgbClr val="4690CD"/>
    <a:srgbClr val="EC008C"/>
    <a:srgbClr val="FF6600"/>
    <a:srgbClr val="F1B5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C6F75E-23C3-42CF-B0E0-1CDB3DC1354B}" v="26" dt="2023-10-03T15:51:17.5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68"/>
    <p:restoredTop sz="71269" autoAdjust="0"/>
  </p:normalViewPr>
  <p:slideViewPr>
    <p:cSldViewPr snapToGrid="0" snapToObjects="1" showGuides="1">
      <p:cViewPr varScale="1">
        <p:scale>
          <a:sx n="77" d="100"/>
          <a:sy n="77" d="100"/>
        </p:scale>
        <p:origin x="148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Cassidy" userId="94e7a8b3-7c72-4717-ac00-59cbe9eddf78" providerId="ADAL" clId="{2EC6F75E-23C3-42CF-B0E0-1CDB3DC1354B}"/>
    <pc:docChg chg="undo redo custSel addSld delSld modSld sldOrd">
      <pc:chgData name="Stephen Cassidy" userId="94e7a8b3-7c72-4717-ac00-59cbe9eddf78" providerId="ADAL" clId="{2EC6F75E-23C3-42CF-B0E0-1CDB3DC1354B}" dt="2023-11-01T09:35:19.914" v="654" actId="6549"/>
      <pc:docMkLst>
        <pc:docMk/>
      </pc:docMkLst>
      <pc:sldChg chg="modSp mod">
        <pc:chgData name="Stephen Cassidy" userId="94e7a8b3-7c72-4717-ac00-59cbe9eddf78" providerId="ADAL" clId="{2EC6F75E-23C3-42CF-B0E0-1CDB3DC1354B}" dt="2023-10-02T13:57:57.918" v="14" actId="20577"/>
        <pc:sldMkLst>
          <pc:docMk/>
          <pc:sldMk cId="2980228770" sldId="256"/>
        </pc:sldMkLst>
        <pc:spChg chg="mod">
          <ac:chgData name="Stephen Cassidy" userId="94e7a8b3-7c72-4717-ac00-59cbe9eddf78" providerId="ADAL" clId="{2EC6F75E-23C3-42CF-B0E0-1CDB3DC1354B}" dt="2023-10-02T13:57:57.918" v="14" actId="20577"/>
          <ac:spMkLst>
            <pc:docMk/>
            <pc:sldMk cId="2980228770" sldId="256"/>
            <ac:spMk id="3" creationId="{F59283EA-AC67-9A49-ACC2-BFEDF7190D74}"/>
          </ac:spMkLst>
        </pc:spChg>
      </pc:sldChg>
      <pc:sldChg chg="modSp mod">
        <pc:chgData name="Stephen Cassidy" userId="94e7a8b3-7c72-4717-ac00-59cbe9eddf78" providerId="ADAL" clId="{2EC6F75E-23C3-42CF-B0E0-1CDB3DC1354B}" dt="2023-10-02T14:05:47.365" v="34" actId="115"/>
        <pc:sldMkLst>
          <pc:docMk/>
          <pc:sldMk cId="4178312293" sldId="261"/>
        </pc:sldMkLst>
        <pc:spChg chg="mod">
          <ac:chgData name="Stephen Cassidy" userId="94e7a8b3-7c72-4717-ac00-59cbe9eddf78" providerId="ADAL" clId="{2EC6F75E-23C3-42CF-B0E0-1CDB3DC1354B}" dt="2023-10-02T14:05:47.365" v="34" actId="115"/>
          <ac:spMkLst>
            <pc:docMk/>
            <pc:sldMk cId="4178312293" sldId="261"/>
            <ac:spMk id="2" creationId="{AF726498-3FDA-2D48-ABB1-151E9D2A6F87}"/>
          </ac:spMkLst>
        </pc:spChg>
      </pc:sldChg>
      <pc:sldChg chg="modSp mod delCm modNotesTx">
        <pc:chgData name="Stephen Cassidy" userId="94e7a8b3-7c72-4717-ac00-59cbe9eddf78" providerId="ADAL" clId="{2EC6F75E-23C3-42CF-B0E0-1CDB3DC1354B}" dt="2023-10-03T15:13:55.710" v="292" actId="20577"/>
        <pc:sldMkLst>
          <pc:docMk/>
          <pc:sldMk cId="2648492447" sldId="267"/>
        </pc:sldMkLst>
        <pc:spChg chg="mod">
          <ac:chgData name="Stephen Cassidy" userId="94e7a8b3-7c72-4717-ac00-59cbe9eddf78" providerId="ADAL" clId="{2EC6F75E-23C3-42CF-B0E0-1CDB3DC1354B}" dt="2023-10-03T15:13:25.554" v="253" actId="20577"/>
          <ac:spMkLst>
            <pc:docMk/>
            <pc:sldMk cId="2648492447" sldId="267"/>
            <ac:spMk id="3" creationId="{62DF1386-EF21-0640-85F5-6D42459BF098}"/>
          </ac:spMkLst>
        </pc:spChg>
        <pc:extLst>
          <p:ext xmlns:p="http://schemas.openxmlformats.org/presentationml/2006/main" uri="{D6D511B9-2390-475A-947B-AFAB55BFBCF1}">
            <pc226:cmChg xmlns:pc226="http://schemas.microsoft.com/office/powerpoint/2022/06/main/command" chg="del">
              <pc226:chgData name="Stephen Cassidy" userId="94e7a8b3-7c72-4717-ac00-59cbe9eddf78" providerId="ADAL" clId="{2EC6F75E-23C3-42CF-B0E0-1CDB3DC1354B}" dt="2023-10-03T15:13:44.730" v="254"/>
              <pc2:cmMkLst xmlns:pc2="http://schemas.microsoft.com/office/powerpoint/2019/9/main/command">
                <pc:docMk/>
                <pc:sldMk cId="2648492447" sldId="267"/>
                <pc2:cmMk id="{C0634685-84EB-4DD9-AECB-39746A704812}"/>
              </pc2:cmMkLst>
            </pc226:cmChg>
          </p:ext>
        </pc:extLst>
      </pc:sldChg>
      <pc:sldChg chg="delSp modSp mod delCm">
        <pc:chgData name="Stephen Cassidy" userId="94e7a8b3-7c72-4717-ac00-59cbe9eddf78" providerId="ADAL" clId="{2EC6F75E-23C3-42CF-B0E0-1CDB3DC1354B}" dt="2023-10-02T14:25:05.276" v="80" actId="478"/>
        <pc:sldMkLst>
          <pc:docMk/>
          <pc:sldMk cId="2650779845" sldId="269"/>
        </pc:sldMkLst>
        <pc:spChg chg="mod">
          <ac:chgData name="Stephen Cassidy" userId="94e7a8b3-7c72-4717-ac00-59cbe9eddf78" providerId="ADAL" clId="{2EC6F75E-23C3-42CF-B0E0-1CDB3DC1354B}" dt="2023-10-02T14:24:42.142" v="76" actId="21"/>
          <ac:spMkLst>
            <pc:docMk/>
            <pc:sldMk cId="2650779845" sldId="269"/>
            <ac:spMk id="3" creationId="{BA4602DF-28C5-E745-972B-365FEAEFA5C9}"/>
          </ac:spMkLst>
        </pc:spChg>
        <pc:picChg chg="del">
          <ac:chgData name="Stephen Cassidy" userId="94e7a8b3-7c72-4717-ac00-59cbe9eddf78" providerId="ADAL" clId="{2EC6F75E-23C3-42CF-B0E0-1CDB3DC1354B}" dt="2023-10-02T14:25:05.276" v="80" actId="478"/>
          <ac:picMkLst>
            <pc:docMk/>
            <pc:sldMk cId="2650779845" sldId="269"/>
            <ac:picMk id="1026" creationId="{AAB8C3C3-5C4F-938F-1E73-8849DFD8EF15}"/>
          </ac:picMkLst>
        </pc:picChg>
        <pc:extLst>
          <p:ext xmlns:p="http://schemas.openxmlformats.org/presentationml/2006/main" uri="{D6D511B9-2390-475A-947B-AFAB55BFBCF1}">
            <pc226:cmChg xmlns:pc226="http://schemas.microsoft.com/office/powerpoint/2022/06/main/command" chg="del">
              <pc226:chgData name="Stephen Cassidy" userId="94e7a8b3-7c72-4717-ac00-59cbe9eddf78" providerId="ADAL" clId="{2EC6F75E-23C3-42CF-B0E0-1CDB3DC1354B}" dt="2023-10-02T14:24:22.567" v="74"/>
              <pc2:cmMkLst xmlns:pc2="http://schemas.microsoft.com/office/powerpoint/2019/9/main/command">
                <pc:docMk/>
                <pc:sldMk cId="2650779845" sldId="269"/>
                <pc2:cmMk id="{80E9D991-812D-4549-9122-A7C9846F5620}"/>
              </pc2:cmMkLst>
            </pc226:cmChg>
          </p:ext>
        </pc:extLst>
      </pc:sldChg>
      <pc:sldChg chg="modSp add mod modNotesTx">
        <pc:chgData name="Stephen Cassidy" userId="94e7a8b3-7c72-4717-ac00-59cbe9eddf78" providerId="ADAL" clId="{2EC6F75E-23C3-42CF-B0E0-1CDB3DC1354B}" dt="2023-10-03T15:29:17.629" v="343"/>
        <pc:sldMkLst>
          <pc:docMk/>
          <pc:sldMk cId="413338047" sldId="271"/>
        </pc:sldMkLst>
        <pc:spChg chg="mod">
          <ac:chgData name="Stephen Cassidy" userId="94e7a8b3-7c72-4717-ac00-59cbe9eddf78" providerId="ADAL" clId="{2EC6F75E-23C3-42CF-B0E0-1CDB3DC1354B}" dt="2023-10-03T15:28:21.572" v="331" actId="20577"/>
          <ac:spMkLst>
            <pc:docMk/>
            <pc:sldMk cId="413338047" sldId="271"/>
            <ac:spMk id="2" creationId="{6763655D-5873-CF46-B4E8-8AC701F2B1A8}"/>
          </ac:spMkLst>
        </pc:spChg>
        <pc:spChg chg="mod">
          <ac:chgData name="Stephen Cassidy" userId="94e7a8b3-7c72-4717-ac00-59cbe9eddf78" providerId="ADAL" clId="{2EC6F75E-23C3-42CF-B0E0-1CDB3DC1354B}" dt="2023-10-03T15:28:47.587" v="338" actId="207"/>
          <ac:spMkLst>
            <pc:docMk/>
            <pc:sldMk cId="413338047" sldId="271"/>
            <ac:spMk id="3" creationId="{F3E676DE-EDC1-8245-BDBB-E3474AE59CFE}"/>
          </ac:spMkLst>
        </pc:spChg>
      </pc:sldChg>
      <pc:sldChg chg="del">
        <pc:chgData name="Stephen Cassidy" userId="94e7a8b3-7c72-4717-ac00-59cbe9eddf78" providerId="ADAL" clId="{2EC6F75E-23C3-42CF-B0E0-1CDB3DC1354B}" dt="2023-10-03T15:54:54.132" v="650" actId="47"/>
        <pc:sldMkLst>
          <pc:docMk/>
          <pc:sldMk cId="2705708002" sldId="278"/>
        </pc:sldMkLst>
      </pc:sldChg>
      <pc:sldChg chg="del">
        <pc:chgData name="Stephen Cassidy" userId="94e7a8b3-7c72-4717-ac00-59cbe9eddf78" providerId="ADAL" clId="{2EC6F75E-23C3-42CF-B0E0-1CDB3DC1354B}" dt="2023-10-02T14:05:24.766" v="33" actId="47"/>
        <pc:sldMkLst>
          <pc:docMk/>
          <pc:sldMk cId="3352740304" sldId="279"/>
        </pc:sldMkLst>
      </pc:sldChg>
      <pc:sldChg chg="del">
        <pc:chgData name="Stephen Cassidy" userId="94e7a8b3-7c72-4717-ac00-59cbe9eddf78" providerId="ADAL" clId="{2EC6F75E-23C3-42CF-B0E0-1CDB3DC1354B}" dt="2023-11-01T09:30:12.182" v="651" actId="47"/>
        <pc:sldMkLst>
          <pc:docMk/>
          <pc:sldMk cId="1839990758" sldId="280"/>
        </pc:sldMkLst>
      </pc:sldChg>
      <pc:sldChg chg="del">
        <pc:chgData name="Stephen Cassidy" userId="94e7a8b3-7c72-4717-ac00-59cbe9eddf78" providerId="ADAL" clId="{2EC6F75E-23C3-42CF-B0E0-1CDB3DC1354B}" dt="2023-10-03T15:29:20.671" v="344" actId="47"/>
        <pc:sldMkLst>
          <pc:docMk/>
          <pc:sldMk cId="4293398323" sldId="281"/>
        </pc:sldMkLst>
      </pc:sldChg>
      <pc:sldChg chg="modSp mod delCm modNotesTx">
        <pc:chgData name="Stephen Cassidy" userId="94e7a8b3-7c72-4717-ac00-59cbe9eddf78" providerId="ADAL" clId="{2EC6F75E-23C3-42CF-B0E0-1CDB3DC1354B}" dt="2023-10-03T15:54:49.345" v="649"/>
        <pc:sldMkLst>
          <pc:docMk/>
          <pc:sldMk cId="2982298232" sldId="284"/>
        </pc:sldMkLst>
        <pc:graphicFrameChg chg="mod modGraphic">
          <ac:chgData name="Stephen Cassidy" userId="94e7a8b3-7c72-4717-ac00-59cbe9eddf78" providerId="ADAL" clId="{2EC6F75E-23C3-42CF-B0E0-1CDB3DC1354B}" dt="2023-10-03T15:51:17.540" v="648"/>
          <ac:graphicFrameMkLst>
            <pc:docMk/>
            <pc:sldMk cId="2982298232" sldId="284"/>
            <ac:graphicFrameMk id="5" creationId="{BC6B2AEC-BE83-B9CA-E66D-645872490229}"/>
          </ac:graphicFrameMkLst>
        </pc:graphicFrameChg>
        <pc:graphicFrameChg chg="mod modGraphic">
          <ac:chgData name="Stephen Cassidy" userId="94e7a8b3-7c72-4717-ac00-59cbe9eddf78" providerId="ADAL" clId="{2EC6F75E-23C3-42CF-B0E0-1CDB3DC1354B}" dt="2023-10-03T15:51:10.562" v="647" actId="20577"/>
          <ac:graphicFrameMkLst>
            <pc:docMk/>
            <pc:sldMk cId="2982298232" sldId="284"/>
            <ac:graphicFrameMk id="7" creationId="{1A0DE16A-EBD7-ED49-6583-E83CB5D876D3}"/>
          </ac:graphicFrameMkLst>
        </pc:graphicFrameChg>
        <pc:extLst>
          <p:ext xmlns:p="http://schemas.openxmlformats.org/presentationml/2006/main" uri="{D6D511B9-2390-475A-947B-AFAB55BFBCF1}">
            <pc226:cmChg xmlns:pc226="http://schemas.microsoft.com/office/powerpoint/2022/06/main/command" chg="del">
              <pc226:chgData name="Stephen Cassidy" userId="94e7a8b3-7c72-4717-ac00-59cbe9eddf78" providerId="ADAL" clId="{2EC6F75E-23C3-42CF-B0E0-1CDB3DC1354B}" dt="2023-10-03T15:54:49.345" v="649"/>
              <pc2:cmMkLst xmlns:pc2="http://schemas.microsoft.com/office/powerpoint/2019/9/main/command">
                <pc:docMk/>
                <pc:sldMk cId="2982298232" sldId="284"/>
                <pc2:cmMk id="{76457520-EAE9-488E-A637-29B389520A25}"/>
              </pc2:cmMkLst>
            </pc226:cmChg>
          </p:ext>
        </pc:extLst>
      </pc:sldChg>
      <pc:sldChg chg="addSp modSp add mod">
        <pc:chgData name="Stephen Cassidy" userId="94e7a8b3-7c72-4717-ac00-59cbe9eddf78" providerId="ADAL" clId="{2EC6F75E-23C3-42CF-B0E0-1CDB3DC1354B}" dt="2023-10-02T14:00:09.205" v="18" actId="1076"/>
        <pc:sldMkLst>
          <pc:docMk/>
          <pc:sldMk cId="4055398460" sldId="285"/>
        </pc:sldMkLst>
        <pc:spChg chg="mod">
          <ac:chgData name="Stephen Cassidy" userId="94e7a8b3-7c72-4717-ac00-59cbe9eddf78" providerId="ADAL" clId="{2EC6F75E-23C3-42CF-B0E0-1CDB3DC1354B}" dt="2023-10-02T13:57:51.589" v="9" actId="20577"/>
          <ac:spMkLst>
            <pc:docMk/>
            <pc:sldMk cId="4055398460" sldId="285"/>
            <ac:spMk id="2" creationId="{B099BDD1-8BCE-FA43-AEDA-85644BAE5F07}"/>
          </ac:spMkLst>
        </pc:spChg>
        <pc:spChg chg="add mod">
          <ac:chgData name="Stephen Cassidy" userId="94e7a8b3-7c72-4717-ac00-59cbe9eddf78" providerId="ADAL" clId="{2EC6F75E-23C3-42CF-B0E0-1CDB3DC1354B}" dt="2023-10-02T14:00:09.205" v="18" actId="1076"/>
          <ac:spMkLst>
            <pc:docMk/>
            <pc:sldMk cId="4055398460" sldId="285"/>
            <ac:spMk id="3" creationId="{5B4DFC58-27B9-B060-0CA0-98C52F9D507A}"/>
          </ac:spMkLst>
        </pc:spChg>
      </pc:sldChg>
      <pc:sldChg chg="addSp delSp modSp add mod modNotesTx">
        <pc:chgData name="Stephen Cassidy" userId="94e7a8b3-7c72-4717-ac00-59cbe9eddf78" providerId="ADAL" clId="{2EC6F75E-23C3-42CF-B0E0-1CDB3DC1354B}" dt="2023-11-01T09:35:19.914" v="654" actId="6549"/>
        <pc:sldMkLst>
          <pc:docMk/>
          <pc:sldMk cId="1906256155" sldId="286"/>
        </pc:sldMkLst>
        <pc:spChg chg="mod">
          <ac:chgData name="Stephen Cassidy" userId="94e7a8b3-7c72-4717-ac00-59cbe9eddf78" providerId="ADAL" clId="{2EC6F75E-23C3-42CF-B0E0-1CDB3DC1354B}" dt="2023-10-02T14:00:30.533" v="28" actId="20577"/>
          <ac:spMkLst>
            <pc:docMk/>
            <pc:sldMk cId="1906256155" sldId="286"/>
            <ac:spMk id="2" creationId="{F8444E30-44D3-1D49-9A58-707FF6553BE8}"/>
          </ac:spMkLst>
        </pc:spChg>
        <pc:spChg chg="del">
          <ac:chgData name="Stephen Cassidy" userId="94e7a8b3-7c72-4717-ac00-59cbe9eddf78" providerId="ADAL" clId="{2EC6F75E-23C3-42CF-B0E0-1CDB3DC1354B}" dt="2023-10-02T14:00:17.121" v="19"/>
          <ac:spMkLst>
            <pc:docMk/>
            <pc:sldMk cId="1906256155" sldId="286"/>
            <ac:spMk id="3" creationId="{62DF1386-EF21-0640-85F5-6D42459BF098}"/>
          </ac:spMkLst>
        </pc:spChg>
        <pc:spChg chg="add mod">
          <ac:chgData name="Stephen Cassidy" userId="94e7a8b3-7c72-4717-ac00-59cbe9eddf78" providerId="ADAL" clId="{2EC6F75E-23C3-42CF-B0E0-1CDB3DC1354B}" dt="2023-10-02T14:00:45.830" v="31" actId="115"/>
          <ac:spMkLst>
            <pc:docMk/>
            <pc:sldMk cId="1906256155" sldId="286"/>
            <ac:spMk id="4" creationId="{D7B4CBD0-28D8-6CD8-12CA-8A2D749A16C7}"/>
          </ac:spMkLst>
        </pc:spChg>
      </pc:sldChg>
      <pc:sldChg chg="addSp delSp modSp add mod modNotesTx">
        <pc:chgData name="Stephen Cassidy" userId="94e7a8b3-7c72-4717-ac00-59cbe9eddf78" providerId="ADAL" clId="{2EC6F75E-23C3-42CF-B0E0-1CDB3DC1354B}" dt="2023-10-02T14:24:10.158" v="73"/>
        <pc:sldMkLst>
          <pc:docMk/>
          <pc:sldMk cId="2606000040" sldId="287"/>
        </pc:sldMkLst>
        <pc:spChg chg="del">
          <ac:chgData name="Stephen Cassidy" userId="94e7a8b3-7c72-4717-ac00-59cbe9eddf78" providerId="ADAL" clId="{2EC6F75E-23C3-42CF-B0E0-1CDB3DC1354B}" dt="2023-10-02T14:23:05.909" v="65" actId="478"/>
          <ac:spMkLst>
            <pc:docMk/>
            <pc:sldMk cId="2606000040" sldId="287"/>
            <ac:spMk id="2" creationId="{C6824608-C2F3-1E43-A8DB-122B413A8051}"/>
          </ac:spMkLst>
        </pc:spChg>
        <pc:spChg chg="del">
          <ac:chgData name="Stephen Cassidy" userId="94e7a8b3-7c72-4717-ac00-59cbe9eddf78" providerId="ADAL" clId="{2EC6F75E-23C3-42CF-B0E0-1CDB3DC1354B}" dt="2023-10-02T14:23:05.096" v="64" actId="478"/>
          <ac:spMkLst>
            <pc:docMk/>
            <pc:sldMk cId="2606000040" sldId="287"/>
            <ac:spMk id="3" creationId="{BA4602DF-28C5-E745-972B-365FEAEFA5C9}"/>
          </ac:spMkLst>
        </pc:spChg>
        <pc:picChg chg="add mod">
          <ac:chgData name="Stephen Cassidy" userId="94e7a8b3-7c72-4717-ac00-59cbe9eddf78" providerId="ADAL" clId="{2EC6F75E-23C3-42CF-B0E0-1CDB3DC1354B}" dt="2023-10-02T14:23:59.244" v="71" actId="1076"/>
          <ac:picMkLst>
            <pc:docMk/>
            <pc:sldMk cId="2606000040" sldId="287"/>
            <ac:picMk id="6" creationId="{2BF88FA2-FC3D-294A-6245-B679B24E61D8}"/>
          </ac:picMkLst>
        </pc:picChg>
        <pc:picChg chg="add mod">
          <ac:chgData name="Stephen Cassidy" userId="94e7a8b3-7c72-4717-ac00-59cbe9eddf78" providerId="ADAL" clId="{2EC6F75E-23C3-42CF-B0E0-1CDB3DC1354B}" dt="2023-10-02T14:24:02.851" v="72" actId="1076"/>
          <ac:picMkLst>
            <pc:docMk/>
            <pc:sldMk cId="2606000040" sldId="287"/>
            <ac:picMk id="8" creationId="{6259271E-46B0-63B5-67CF-31EF0308D6F5}"/>
          </ac:picMkLst>
        </pc:picChg>
      </pc:sldChg>
      <pc:sldChg chg="modSp add mod">
        <pc:chgData name="Stephen Cassidy" userId="94e7a8b3-7c72-4717-ac00-59cbe9eddf78" providerId="ADAL" clId="{2EC6F75E-23C3-42CF-B0E0-1CDB3DC1354B}" dt="2023-10-02T14:24:57.345" v="79"/>
        <pc:sldMkLst>
          <pc:docMk/>
          <pc:sldMk cId="3266750623" sldId="288"/>
        </pc:sldMkLst>
        <pc:spChg chg="mod">
          <ac:chgData name="Stephen Cassidy" userId="94e7a8b3-7c72-4717-ac00-59cbe9eddf78" providerId="ADAL" clId="{2EC6F75E-23C3-42CF-B0E0-1CDB3DC1354B}" dt="2023-10-02T14:24:57.345" v="79"/>
          <ac:spMkLst>
            <pc:docMk/>
            <pc:sldMk cId="3266750623" sldId="288"/>
            <ac:spMk id="2" creationId="{C6824608-C2F3-1E43-A8DB-122B413A8051}"/>
          </ac:spMkLst>
        </pc:spChg>
        <pc:spChg chg="mod">
          <ac:chgData name="Stephen Cassidy" userId="94e7a8b3-7c72-4717-ac00-59cbe9eddf78" providerId="ADAL" clId="{2EC6F75E-23C3-42CF-B0E0-1CDB3DC1354B}" dt="2023-10-02T14:24:49.852" v="78" actId="115"/>
          <ac:spMkLst>
            <pc:docMk/>
            <pc:sldMk cId="3266750623" sldId="288"/>
            <ac:spMk id="3" creationId="{BA4602DF-28C5-E745-972B-365FEAEFA5C9}"/>
          </ac:spMkLst>
        </pc:spChg>
      </pc:sldChg>
      <pc:sldChg chg="modSp add mod ord">
        <pc:chgData name="Stephen Cassidy" userId="94e7a8b3-7c72-4717-ac00-59cbe9eddf78" providerId="ADAL" clId="{2EC6F75E-23C3-42CF-B0E0-1CDB3DC1354B}" dt="2023-10-02T14:31:20.423" v="186" actId="14100"/>
        <pc:sldMkLst>
          <pc:docMk/>
          <pc:sldMk cId="4276166125" sldId="289"/>
        </pc:sldMkLst>
        <pc:spChg chg="mod">
          <ac:chgData name="Stephen Cassidy" userId="94e7a8b3-7c72-4717-ac00-59cbe9eddf78" providerId="ADAL" clId="{2EC6F75E-23C3-42CF-B0E0-1CDB3DC1354B}" dt="2023-10-02T14:29:43.641" v="104" actId="20577"/>
          <ac:spMkLst>
            <pc:docMk/>
            <pc:sldMk cId="4276166125" sldId="289"/>
            <ac:spMk id="2" creationId="{C6824608-C2F3-1E43-A8DB-122B413A8051}"/>
          </ac:spMkLst>
        </pc:spChg>
        <pc:spChg chg="mod">
          <ac:chgData name="Stephen Cassidy" userId="94e7a8b3-7c72-4717-ac00-59cbe9eddf78" providerId="ADAL" clId="{2EC6F75E-23C3-42CF-B0E0-1CDB3DC1354B}" dt="2023-10-02T14:31:20.423" v="186" actId="14100"/>
          <ac:spMkLst>
            <pc:docMk/>
            <pc:sldMk cId="4276166125" sldId="289"/>
            <ac:spMk id="3" creationId="{BA4602DF-28C5-E745-972B-365FEAEFA5C9}"/>
          </ac:spMkLst>
        </pc:spChg>
      </pc:sldChg>
      <pc:sldChg chg="modSp add mod">
        <pc:chgData name="Stephen Cassidy" userId="94e7a8b3-7c72-4717-ac00-59cbe9eddf78" providerId="ADAL" clId="{2EC6F75E-23C3-42CF-B0E0-1CDB3DC1354B}" dt="2023-10-02T14:31:02.608" v="183" actId="20577"/>
        <pc:sldMkLst>
          <pc:docMk/>
          <pc:sldMk cId="3460256378" sldId="290"/>
        </pc:sldMkLst>
        <pc:spChg chg="mod">
          <ac:chgData name="Stephen Cassidy" userId="94e7a8b3-7c72-4717-ac00-59cbe9eddf78" providerId="ADAL" clId="{2EC6F75E-23C3-42CF-B0E0-1CDB3DC1354B}" dt="2023-10-02T14:30:18.296" v="130" actId="20577"/>
          <ac:spMkLst>
            <pc:docMk/>
            <pc:sldMk cId="3460256378" sldId="290"/>
            <ac:spMk id="2" creationId="{C6824608-C2F3-1E43-A8DB-122B413A8051}"/>
          </ac:spMkLst>
        </pc:spChg>
        <pc:spChg chg="mod">
          <ac:chgData name="Stephen Cassidy" userId="94e7a8b3-7c72-4717-ac00-59cbe9eddf78" providerId="ADAL" clId="{2EC6F75E-23C3-42CF-B0E0-1CDB3DC1354B}" dt="2023-10-02T14:31:02.608" v="183" actId="20577"/>
          <ac:spMkLst>
            <pc:docMk/>
            <pc:sldMk cId="3460256378" sldId="290"/>
            <ac:spMk id="3" creationId="{BA4602DF-28C5-E745-972B-365FEAEFA5C9}"/>
          </ac:spMkLst>
        </pc:spChg>
      </pc:sldChg>
      <pc:sldChg chg="modSp add mod modNotesTx">
        <pc:chgData name="Stephen Cassidy" userId="94e7a8b3-7c72-4717-ac00-59cbe9eddf78" providerId="ADAL" clId="{2EC6F75E-23C3-42CF-B0E0-1CDB3DC1354B}" dt="2023-10-03T15:29:15.506" v="342"/>
        <pc:sldMkLst>
          <pc:docMk/>
          <pc:sldMk cId="2634887206" sldId="291"/>
        </pc:sldMkLst>
        <pc:spChg chg="mod">
          <ac:chgData name="Stephen Cassidy" userId="94e7a8b3-7c72-4717-ac00-59cbe9eddf78" providerId="ADAL" clId="{2EC6F75E-23C3-42CF-B0E0-1CDB3DC1354B}" dt="2023-10-03T15:28:09.077" v="307" actId="20577"/>
          <ac:spMkLst>
            <pc:docMk/>
            <pc:sldMk cId="2634887206" sldId="291"/>
            <ac:spMk id="2" creationId="{D5E6E898-41FB-2743-B349-0378D2585FCE}"/>
          </ac:spMkLst>
        </pc:spChg>
        <pc:spChg chg="mod">
          <ac:chgData name="Stephen Cassidy" userId="94e7a8b3-7c72-4717-ac00-59cbe9eddf78" providerId="ADAL" clId="{2EC6F75E-23C3-42CF-B0E0-1CDB3DC1354B}" dt="2023-10-03T15:29:07.544" v="341" actId="207"/>
          <ac:spMkLst>
            <pc:docMk/>
            <pc:sldMk cId="2634887206" sldId="291"/>
            <ac:spMk id="3" creationId="{CC19D99E-6507-6A43-9F6D-4DDEFBE0638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A3EF2-49A0-5F46-A51F-8D4F355D077A}"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D0F2E2-EC6A-514A-80D4-765FB173F4CD}" type="slidenum">
              <a:rPr lang="en-US" smtClean="0"/>
              <a:t>‹#›</a:t>
            </a:fld>
            <a:endParaRPr lang="en-US"/>
          </a:p>
        </p:txBody>
      </p:sp>
    </p:spTree>
    <p:extLst>
      <p:ext uri="{BB962C8B-B14F-4D97-AF65-F5344CB8AC3E}">
        <p14:creationId xmlns:p14="http://schemas.microsoft.com/office/powerpoint/2010/main" val="1617425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VKJp41jwUeU"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VKJp41jwUeU"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xS5FMErj0S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4D0F2E2-EC6A-514A-80D4-765FB173F4CD}" type="slidenum">
              <a:rPr lang="en-US" smtClean="0"/>
              <a:t>3</a:t>
            </a:fld>
            <a:endParaRPr lang="en-US"/>
          </a:p>
        </p:txBody>
      </p:sp>
    </p:spTree>
    <p:extLst>
      <p:ext uri="{BB962C8B-B14F-4D97-AF65-F5344CB8AC3E}">
        <p14:creationId xmlns:p14="http://schemas.microsoft.com/office/powerpoint/2010/main" val="3928303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hlinkClick r:id="rId3"/>
              </a:rPr>
              <a:t>https://www.youtube.com/watch?v=VKJp41jwUeU</a:t>
            </a:r>
            <a:r>
              <a:rPr lang="en-IE" dirty="0"/>
              <a:t> </a:t>
            </a:r>
          </a:p>
          <a:p>
            <a:endParaRPr lang="en-IE" dirty="0"/>
          </a:p>
        </p:txBody>
      </p:sp>
      <p:sp>
        <p:nvSpPr>
          <p:cNvPr id="4" name="Slide Number Placeholder 3"/>
          <p:cNvSpPr>
            <a:spLocks noGrp="1"/>
          </p:cNvSpPr>
          <p:nvPr>
            <p:ph type="sldNum" sz="quarter" idx="5"/>
          </p:nvPr>
        </p:nvSpPr>
        <p:spPr/>
        <p:txBody>
          <a:bodyPr/>
          <a:lstStyle/>
          <a:p>
            <a:fld id="{54D0F2E2-EC6A-514A-80D4-765FB173F4CD}" type="slidenum">
              <a:rPr lang="en-US" smtClean="0"/>
              <a:t>14</a:t>
            </a:fld>
            <a:endParaRPr lang="en-US"/>
          </a:p>
        </p:txBody>
      </p:sp>
    </p:spTree>
    <p:extLst>
      <p:ext uri="{BB962C8B-B14F-4D97-AF65-F5344CB8AC3E}">
        <p14:creationId xmlns:p14="http://schemas.microsoft.com/office/powerpoint/2010/main" val="4249163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hlinkClick r:id="rId3"/>
              </a:rPr>
              <a:t>https://www.youtube.com/watch?v=VKJp41jwUeU</a:t>
            </a:r>
            <a:r>
              <a:rPr lang="en-IE" dirty="0"/>
              <a:t> </a:t>
            </a:r>
          </a:p>
          <a:p>
            <a:endParaRPr lang="en-IE" dirty="0"/>
          </a:p>
        </p:txBody>
      </p:sp>
      <p:sp>
        <p:nvSpPr>
          <p:cNvPr id="4" name="Slide Number Placeholder 3"/>
          <p:cNvSpPr>
            <a:spLocks noGrp="1"/>
          </p:cNvSpPr>
          <p:nvPr>
            <p:ph type="sldNum" sz="quarter" idx="5"/>
          </p:nvPr>
        </p:nvSpPr>
        <p:spPr/>
        <p:txBody>
          <a:bodyPr/>
          <a:lstStyle/>
          <a:p>
            <a:fld id="{54D0F2E2-EC6A-514A-80D4-765FB173F4CD}" type="slidenum">
              <a:rPr lang="en-US" smtClean="0"/>
              <a:t>15</a:t>
            </a:fld>
            <a:endParaRPr lang="en-US"/>
          </a:p>
        </p:txBody>
      </p:sp>
    </p:spTree>
    <p:extLst>
      <p:ext uri="{BB962C8B-B14F-4D97-AF65-F5344CB8AC3E}">
        <p14:creationId xmlns:p14="http://schemas.microsoft.com/office/powerpoint/2010/main" val="341113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Print these in advance- cut them up for students to sort</a:t>
            </a:r>
          </a:p>
          <a:p>
            <a:endParaRPr lang="en-IE" dirty="0"/>
          </a:p>
        </p:txBody>
      </p:sp>
      <p:sp>
        <p:nvSpPr>
          <p:cNvPr id="4" name="Slide Number Placeholder 3"/>
          <p:cNvSpPr>
            <a:spLocks noGrp="1"/>
          </p:cNvSpPr>
          <p:nvPr>
            <p:ph type="sldNum" sz="quarter" idx="5"/>
          </p:nvPr>
        </p:nvSpPr>
        <p:spPr/>
        <p:txBody>
          <a:bodyPr/>
          <a:lstStyle/>
          <a:p>
            <a:fld id="{7235F605-1DE7-49BD-A056-49696D2E9AA9}" type="slidenum">
              <a:rPr lang="en-IE" smtClean="0"/>
              <a:t>17</a:t>
            </a:fld>
            <a:endParaRPr lang="en-IE"/>
          </a:p>
        </p:txBody>
      </p:sp>
    </p:spTree>
    <p:extLst>
      <p:ext uri="{BB962C8B-B14F-4D97-AF65-F5344CB8AC3E}">
        <p14:creationId xmlns:p14="http://schemas.microsoft.com/office/powerpoint/2010/main" val="227894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Students to write down their keyword, ally</a:t>
            </a:r>
          </a:p>
        </p:txBody>
      </p:sp>
      <p:sp>
        <p:nvSpPr>
          <p:cNvPr id="4" name="Slide Number Placeholder 3"/>
          <p:cNvSpPr>
            <a:spLocks noGrp="1"/>
          </p:cNvSpPr>
          <p:nvPr>
            <p:ph type="sldNum" sz="quarter" idx="5"/>
          </p:nvPr>
        </p:nvSpPr>
        <p:spPr/>
        <p:txBody>
          <a:bodyPr/>
          <a:lstStyle/>
          <a:p>
            <a:fld id="{54D0F2E2-EC6A-514A-80D4-765FB173F4CD}" type="slidenum">
              <a:rPr lang="en-US" smtClean="0"/>
              <a:t>5</a:t>
            </a:fld>
            <a:endParaRPr lang="en-US"/>
          </a:p>
        </p:txBody>
      </p:sp>
    </p:spTree>
    <p:extLst>
      <p:ext uri="{BB962C8B-B14F-4D97-AF65-F5344CB8AC3E}">
        <p14:creationId xmlns:p14="http://schemas.microsoft.com/office/powerpoint/2010/main" val="2782544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Link: https://fra.europa.eu/en/publications-and-resources/infographics/eu-lgbt-survey (you may want to print off to make it easier for students to access.) </a:t>
            </a:r>
          </a:p>
        </p:txBody>
      </p:sp>
      <p:sp>
        <p:nvSpPr>
          <p:cNvPr id="4" name="Slide Number Placeholder 3"/>
          <p:cNvSpPr>
            <a:spLocks noGrp="1"/>
          </p:cNvSpPr>
          <p:nvPr>
            <p:ph type="sldNum" sz="quarter" idx="5"/>
          </p:nvPr>
        </p:nvSpPr>
        <p:spPr/>
        <p:txBody>
          <a:bodyPr/>
          <a:lstStyle/>
          <a:p>
            <a:fld id="{54D0F2E2-EC6A-514A-80D4-765FB173F4CD}" type="slidenum">
              <a:rPr lang="en-US" smtClean="0"/>
              <a:t>6</a:t>
            </a:fld>
            <a:endParaRPr lang="en-US"/>
          </a:p>
        </p:txBody>
      </p:sp>
    </p:spTree>
    <p:extLst>
      <p:ext uri="{BB962C8B-B14F-4D97-AF65-F5344CB8AC3E}">
        <p14:creationId xmlns:p14="http://schemas.microsoft.com/office/powerpoint/2010/main" val="3645645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Link: https://fra.europa.eu/en/publications-and-resources/infographics/eu-lgbt-survey (you may want to print off to make it easier for students to access.) </a:t>
            </a:r>
          </a:p>
          <a:p>
            <a:endParaRPr lang="en-IE" dirty="0"/>
          </a:p>
        </p:txBody>
      </p:sp>
      <p:sp>
        <p:nvSpPr>
          <p:cNvPr id="4" name="Slide Number Placeholder 3"/>
          <p:cNvSpPr>
            <a:spLocks noGrp="1"/>
          </p:cNvSpPr>
          <p:nvPr>
            <p:ph type="sldNum" sz="quarter" idx="5"/>
          </p:nvPr>
        </p:nvSpPr>
        <p:spPr/>
        <p:txBody>
          <a:bodyPr/>
          <a:lstStyle/>
          <a:p>
            <a:fld id="{54D0F2E2-EC6A-514A-80D4-765FB173F4CD}" type="slidenum">
              <a:rPr lang="en-US" smtClean="0"/>
              <a:t>7</a:t>
            </a:fld>
            <a:endParaRPr lang="en-US"/>
          </a:p>
        </p:txBody>
      </p:sp>
    </p:spTree>
    <p:extLst>
      <p:ext uri="{BB962C8B-B14F-4D97-AF65-F5344CB8AC3E}">
        <p14:creationId xmlns:p14="http://schemas.microsoft.com/office/powerpoint/2010/main" val="1137338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https://www.youtube.com/watch?v=xS5FMErj0SE</a:t>
            </a:r>
            <a:r>
              <a:rPr lang="en-US" dirty="0"/>
              <a:t> </a:t>
            </a:r>
          </a:p>
        </p:txBody>
      </p:sp>
      <p:sp>
        <p:nvSpPr>
          <p:cNvPr id="4" name="Slide Number Placeholder 3"/>
          <p:cNvSpPr>
            <a:spLocks noGrp="1"/>
          </p:cNvSpPr>
          <p:nvPr>
            <p:ph type="sldNum" sz="quarter" idx="5"/>
          </p:nvPr>
        </p:nvSpPr>
        <p:spPr/>
        <p:txBody>
          <a:bodyPr/>
          <a:lstStyle/>
          <a:p>
            <a:fld id="{54D0F2E2-EC6A-514A-80D4-765FB173F4CD}" type="slidenum">
              <a:rPr lang="en-US" smtClean="0"/>
              <a:t>9</a:t>
            </a:fld>
            <a:endParaRPr lang="en-US"/>
          </a:p>
        </p:txBody>
      </p:sp>
    </p:spTree>
    <p:extLst>
      <p:ext uri="{BB962C8B-B14F-4D97-AF65-F5344CB8AC3E}">
        <p14:creationId xmlns:p14="http://schemas.microsoft.com/office/powerpoint/2010/main" val="280771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Link: https://fra.europa.eu/en/publications-and-resources/infographics/eu-lgbt-survey (you may want to print off to make it easier for students to access.) </a:t>
            </a:r>
          </a:p>
        </p:txBody>
      </p:sp>
      <p:sp>
        <p:nvSpPr>
          <p:cNvPr id="4" name="Slide Number Placeholder 3"/>
          <p:cNvSpPr>
            <a:spLocks noGrp="1"/>
          </p:cNvSpPr>
          <p:nvPr>
            <p:ph type="sldNum" sz="quarter" idx="5"/>
          </p:nvPr>
        </p:nvSpPr>
        <p:spPr/>
        <p:txBody>
          <a:bodyPr/>
          <a:lstStyle/>
          <a:p>
            <a:fld id="{54D0F2E2-EC6A-514A-80D4-765FB173F4CD}" type="slidenum">
              <a:rPr lang="en-US" smtClean="0"/>
              <a:t>10</a:t>
            </a:fld>
            <a:endParaRPr lang="en-US"/>
          </a:p>
        </p:txBody>
      </p:sp>
    </p:spTree>
    <p:extLst>
      <p:ext uri="{BB962C8B-B14F-4D97-AF65-F5344CB8AC3E}">
        <p14:creationId xmlns:p14="http://schemas.microsoft.com/office/powerpoint/2010/main" val="274245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Link: https://fra.europa.eu/en/publications-and-resources/infographics/eu-lgbt-survey (you may want to print off to make it easier for students to access.) </a:t>
            </a:r>
          </a:p>
        </p:txBody>
      </p:sp>
      <p:sp>
        <p:nvSpPr>
          <p:cNvPr id="4" name="Slide Number Placeholder 3"/>
          <p:cNvSpPr>
            <a:spLocks noGrp="1"/>
          </p:cNvSpPr>
          <p:nvPr>
            <p:ph type="sldNum" sz="quarter" idx="5"/>
          </p:nvPr>
        </p:nvSpPr>
        <p:spPr/>
        <p:txBody>
          <a:bodyPr/>
          <a:lstStyle/>
          <a:p>
            <a:fld id="{54D0F2E2-EC6A-514A-80D4-765FB173F4CD}" type="slidenum">
              <a:rPr lang="en-US" smtClean="0"/>
              <a:t>11</a:t>
            </a:fld>
            <a:endParaRPr lang="en-US"/>
          </a:p>
        </p:txBody>
      </p:sp>
    </p:spTree>
    <p:extLst>
      <p:ext uri="{BB962C8B-B14F-4D97-AF65-F5344CB8AC3E}">
        <p14:creationId xmlns:p14="http://schemas.microsoft.com/office/powerpoint/2010/main" val="1081394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Use the examples on the previous slide</a:t>
            </a:r>
          </a:p>
        </p:txBody>
      </p:sp>
      <p:sp>
        <p:nvSpPr>
          <p:cNvPr id="4" name="Slide Number Placeholder 3"/>
          <p:cNvSpPr>
            <a:spLocks noGrp="1"/>
          </p:cNvSpPr>
          <p:nvPr>
            <p:ph type="sldNum" sz="quarter" idx="5"/>
          </p:nvPr>
        </p:nvSpPr>
        <p:spPr/>
        <p:txBody>
          <a:bodyPr/>
          <a:lstStyle/>
          <a:p>
            <a:fld id="{54D0F2E2-EC6A-514A-80D4-765FB173F4CD}" type="slidenum">
              <a:rPr lang="en-US" smtClean="0"/>
              <a:t>12</a:t>
            </a:fld>
            <a:endParaRPr lang="en-US"/>
          </a:p>
        </p:txBody>
      </p:sp>
    </p:spTree>
    <p:extLst>
      <p:ext uri="{BB962C8B-B14F-4D97-AF65-F5344CB8AC3E}">
        <p14:creationId xmlns:p14="http://schemas.microsoft.com/office/powerpoint/2010/main" val="364098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https://www.istockphoto.com/photo/chalk-drawn-two-human-head-with-metal-gears-inside-on-chalkboard-and-light-bulb-in-gm1475205668-504773681?phrase=think+pair+share</a:t>
            </a:r>
          </a:p>
        </p:txBody>
      </p:sp>
      <p:sp>
        <p:nvSpPr>
          <p:cNvPr id="4" name="Slide Number Placeholder 3"/>
          <p:cNvSpPr>
            <a:spLocks noGrp="1"/>
          </p:cNvSpPr>
          <p:nvPr>
            <p:ph type="sldNum" sz="quarter" idx="5"/>
          </p:nvPr>
        </p:nvSpPr>
        <p:spPr/>
        <p:txBody>
          <a:bodyPr/>
          <a:lstStyle/>
          <a:p>
            <a:fld id="{54D0F2E2-EC6A-514A-80D4-765FB173F4CD}" type="slidenum">
              <a:rPr lang="en-US" smtClean="0"/>
              <a:t>13</a:t>
            </a:fld>
            <a:endParaRPr lang="en-US"/>
          </a:p>
        </p:txBody>
      </p:sp>
    </p:spTree>
    <p:extLst>
      <p:ext uri="{BB962C8B-B14F-4D97-AF65-F5344CB8AC3E}">
        <p14:creationId xmlns:p14="http://schemas.microsoft.com/office/powerpoint/2010/main" val="3906965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4BE1CCC2-903B-C746-8E58-E0D69B93D2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D314B0B-59D4-3045-8E04-82E251836C20}"/>
              </a:ext>
            </a:extLst>
          </p:cNvPr>
          <p:cNvSpPr>
            <a:spLocks noGrp="1"/>
          </p:cNvSpPr>
          <p:nvPr>
            <p:ph type="ctrTitle"/>
          </p:nvPr>
        </p:nvSpPr>
        <p:spPr>
          <a:xfrm>
            <a:off x="535258" y="406400"/>
            <a:ext cx="10692915" cy="923330"/>
          </a:xfrm>
        </p:spPr>
        <p:txBody>
          <a:bodyPr wrap="square" anchor="t">
            <a:spAutoFit/>
          </a:bodyPr>
          <a:lstStyle>
            <a:lvl1pPr algn="l">
              <a:defRPr sz="6000" b="1">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70C61486-5759-7040-9C89-A9519419695F}"/>
              </a:ext>
            </a:extLst>
          </p:cNvPr>
          <p:cNvSpPr>
            <a:spLocks noGrp="1"/>
          </p:cNvSpPr>
          <p:nvPr>
            <p:ph type="subTitle" idx="1"/>
          </p:nvPr>
        </p:nvSpPr>
        <p:spPr>
          <a:xfrm>
            <a:off x="555886" y="1517865"/>
            <a:ext cx="9144000" cy="1655762"/>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AA5481E5-36A6-9A47-B096-8CF88F54FA8A}"/>
              </a:ext>
            </a:extLst>
          </p:cNvPr>
          <p:cNvSpPr>
            <a:spLocks noGrp="1"/>
          </p:cNvSpPr>
          <p:nvPr>
            <p:ph type="dt" sz="half" idx="10"/>
          </p:nvPr>
        </p:nvSpPr>
        <p:spPr>
          <a:xfrm rot="16200000">
            <a:off x="10428600" y="4849598"/>
            <a:ext cx="2743200" cy="365125"/>
          </a:xfrm>
        </p:spPr>
        <p:txBody>
          <a:bodyPr/>
          <a:lstStyle>
            <a:lvl1pPr>
              <a:defRPr sz="1400" b="1">
                <a:solidFill>
                  <a:schemeClr val="bg1"/>
                </a:solidFill>
              </a:defRPr>
            </a:lvl1pPr>
          </a:lstStyle>
          <a:p>
            <a:r>
              <a:rPr lang="en-IE"/>
              <a:t>4 April 2022</a:t>
            </a:r>
            <a:endParaRPr lang="en-US" dirty="0"/>
          </a:p>
        </p:txBody>
      </p:sp>
    </p:spTree>
    <p:extLst>
      <p:ext uri="{BB962C8B-B14F-4D97-AF65-F5344CB8AC3E}">
        <p14:creationId xmlns:p14="http://schemas.microsoft.com/office/powerpoint/2010/main" val="78031065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_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D1BF-39C8-8C4B-B41D-AA8009D0C8D7}"/>
              </a:ext>
            </a:extLst>
          </p:cNvPr>
          <p:cNvSpPr>
            <a:spLocks noGrp="1"/>
          </p:cNvSpPr>
          <p:nvPr>
            <p:ph type="title"/>
          </p:nvPr>
        </p:nvSpPr>
        <p:spPr>
          <a:xfrm>
            <a:off x="546004" y="410845"/>
            <a:ext cx="10515600" cy="590931"/>
          </a:xfrm>
        </p:spPr>
        <p:txBody>
          <a:bodyPr anchor="t">
            <a:spAutoFit/>
          </a:bodyPr>
          <a:lstStyle>
            <a:lvl1pPr>
              <a:defRPr sz="3600" b="1">
                <a:solidFill>
                  <a:srgbClr val="4690CD"/>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E082356-55AC-7D47-8FEF-B1DBD095E77C}"/>
              </a:ext>
            </a:extLst>
          </p:cNvPr>
          <p:cNvSpPr>
            <a:spLocks noGrp="1"/>
          </p:cNvSpPr>
          <p:nvPr>
            <p:ph idx="1"/>
          </p:nvPr>
        </p:nvSpPr>
        <p:spPr>
          <a:xfrm>
            <a:off x="546004" y="1457082"/>
            <a:ext cx="10515600" cy="1844608"/>
          </a:xfrm>
        </p:spPr>
        <p:txBody>
          <a:bodyPr>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5857798-9FD5-8D4C-A350-ABD1018923F8}"/>
              </a:ext>
            </a:extLst>
          </p:cNvPr>
          <p:cNvSpPr>
            <a:spLocks noGrp="1"/>
          </p:cNvSpPr>
          <p:nvPr>
            <p:ph type="sldNum" sz="quarter" idx="12"/>
          </p:nvPr>
        </p:nvSpPr>
        <p:spPr>
          <a:xfrm>
            <a:off x="9282815" y="6353857"/>
            <a:ext cx="2743200" cy="365125"/>
          </a:xfrm>
        </p:spPr>
        <p:txBody>
          <a:bodyPr/>
          <a:lstStyle>
            <a:lvl1pPr>
              <a:defRPr>
                <a:solidFill>
                  <a:schemeClr val="tx1"/>
                </a:solidFill>
              </a:defRPr>
            </a:lvl1pPr>
          </a:lstStyle>
          <a:p>
            <a:fld id="{CFAF503E-E7FD-9A43-B236-A0C3079531C4}" type="slidenum">
              <a:rPr lang="en-US" smtClean="0"/>
              <a:pPr/>
              <a:t>‹#›</a:t>
            </a:fld>
            <a:endParaRPr lang="en-US" dirty="0"/>
          </a:p>
        </p:txBody>
      </p:sp>
      <p:cxnSp>
        <p:nvCxnSpPr>
          <p:cNvPr id="5" name="Straight Connector 4">
            <a:extLst>
              <a:ext uri="{FF2B5EF4-FFF2-40B4-BE49-F238E27FC236}">
                <a16:creationId xmlns:a16="http://schemas.microsoft.com/office/drawing/2014/main" id="{1F3CB37C-A397-3144-BFC3-F71910082384}"/>
              </a:ext>
            </a:extLst>
          </p:cNvPr>
          <p:cNvCxnSpPr/>
          <p:nvPr userDrawn="1"/>
        </p:nvCxnSpPr>
        <p:spPr>
          <a:xfrm>
            <a:off x="11548872" y="512763"/>
            <a:ext cx="0" cy="6107493"/>
          </a:xfrm>
          <a:prstGeom prst="line">
            <a:avLst/>
          </a:prstGeom>
          <a:ln w="22225">
            <a:solidFill>
              <a:srgbClr val="4690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50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B4BC6-52D5-E548-8337-EEDC56BFE29D}"/>
              </a:ext>
            </a:extLst>
          </p:cNvPr>
          <p:cNvSpPr>
            <a:spLocks noGrp="1"/>
          </p:cNvSpPr>
          <p:nvPr>
            <p:ph type="title"/>
          </p:nvPr>
        </p:nvSpPr>
        <p:spPr>
          <a:xfrm>
            <a:off x="548385" y="2247812"/>
            <a:ext cx="6913118" cy="1754325"/>
          </a:xfrm>
        </p:spPr>
        <p:txBody>
          <a:bodyPr wrap="square" anchor="t">
            <a:spAutoFit/>
          </a:bodyPr>
          <a:lstStyle>
            <a:lvl1pPr>
              <a:defRPr sz="6000" b="1">
                <a:solidFill>
                  <a:srgbClr val="F1C712"/>
                </a:solidFill>
              </a:defRPr>
            </a:lvl1pPr>
          </a:lstStyle>
          <a:p>
            <a:r>
              <a:rPr lang="en-GB" dirty="0"/>
              <a:t>Click to edit Master title style</a:t>
            </a:r>
            <a:endParaRPr lang="en-US" dirty="0"/>
          </a:p>
        </p:txBody>
      </p:sp>
      <p:sp>
        <p:nvSpPr>
          <p:cNvPr id="7" name="Text Placeholder 2">
            <a:extLst>
              <a:ext uri="{FF2B5EF4-FFF2-40B4-BE49-F238E27FC236}">
                <a16:creationId xmlns:a16="http://schemas.microsoft.com/office/drawing/2014/main" id="{3C85F40A-2756-0F40-BFC0-E6D3AAB9F244}"/>
              </a:ext>
            </a:extLst>
          </p:cNvPr>
          <p:cNvSpPr>
            <a:spLocks noGrp="1"/>
          </p:cNvSpPr>
          <p:nvPr>
            <p:ph type="body" idx="13"/>
          </p:nvPr>
        </p:nvSpPr>
        <p:spPr>
          <a:xfrm>
            <a:off x="566673" y="4365264"/>
            <a:ext cx="6538215" cy="424732"/>
          </a:xfrm>
        </p:spPr>
        <p:txBody>
          <a:bodyPr wrap="square">
            <a:spAutoFit/>
          </a:bodyPr>
          <a:lstStyle>
            <a:lvl1pPr marL="0" indent="0">
              <a:buNone/>
              <a:defRPr sz="2400">
                <a:solidFill>
                  <a:srgbClr val="F1C71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4160906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D1BF-39C8-8C4B-B41D-AA8009D0C8D7}"/>
              </a:ext>
            </a:extLst>
          </p:cNvPr>
          <p:cNvSpPr>
            <a:spLocks noGrp="1"/>
          </p:cNvSpPr>
          <p:nvPr>
            <p:ph type="title"/>
          </p:nvPr>
        </p:nvSpPr>
        <p:spPr>
          <a:xfrm>
            <a:off x="546004" y="410845"/>
            <a:ext cx="10515600" cy="590931"/>
          </a:xfrm>
        </p:spPr>
        <p:txBody>
          <a:bodyPr anchor="t">
            <a:spAutoFit/>
          </a:bodyPr>
          <a:lstStyle>
            <a:lvl1pPr>
              <a:defRPr sz="3600" b="1">
                <a:solidFill>
                  <a:srgbClr val="0E6150"/>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E082356-55AC-7D47-8FEF-B1DBD095E77C}"/>
              </a:ext>
            </a:extLst>
          </p:cNvPr>
          <p:cNvSpPr>
            <a:spLocks noGrp="1"/>
          </p:cNvSpPr>
          <p:nvPr>
            <p:ph idx="1"/>
          </p:nvPr>
        </p:nvSpPr>
        <p:spPr>
          <a:xfrm>
            <a:off x="546004" y="1461240"/>
            <a:ext cx="10515600" cy="1844608"/>
          </a:xfrm>
        </p:spPr>
        <p:txBody>
          <a:bodyPr>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5857798-9FD5-8D4C-A350-ABD1018923F8}"/>
              </a:ext>
            </a:extLst>
          </p:cNvPr>
          <p:cNvSpPr>
            <a:spLocks noGrp="1"/>
          </p:cNvSpPr>
          <p:nvPr>
            <p:ph type="sldNum" sz="quarter" idx="12"/>
          </p:nvPr>
        </p:nvSpPr>
        <p:spPr>
          <a:xfrm>
            <a:off x="9285032" y="6356350"/>
            <a:ext cx="2743200" cy="365125"/>
          </a:xfrm>
        </p:spPr>
        <p:txBody>
          <a:bodyPr/>
          <a:lstStyle>
            <a:lvl1pPr>
              <a:defRPr>
                <a:solidFill>
                  <a:schemeClr val="tx1"/>
                </a:solidFill>
              </a:defRPr>
            </a:lvl1pPr>
          </a:lstStyle>
          <a:p>
            <a:fld id="{CFAF503E-E7FD-9A43-B236-A0C3079531C4}" type="slidenum">
              <a:rPr lang="en-US" smtClean="0"/>
              <a:pPr/>
              <a:t>‹#›</a:t>
            </a:fld>
            <a:endParaRPr lang="en-US" dirty="0"/>
          </a:p>
        </p:txBody>
      </p:sp>
      <p:cxnSp>
        <p:nvCxnSpPr>
          <p:cNvPr id="7" name="Straight Connector 6">
            <a:extLst>
              <a:ext uri="{FF2B5EF4-FFF2-40B4-BE49-F238E27FC236}">
                <a16:creationId xmlns:a16="http://schemas.microsoft.com/office/drawing/2014/main" id="{4573BDD7-22E6-6841-8E8F-D79121C75034}"/>
              </a:ext>
            </a:extLst>
          </p:cNvPr>
          <p:cNvCxnSpPr/>
          <p:nvPr userDrawn="1"/>
        </p:nvCxnSpPr>
        <p:spPr>
          <a:xfrm>
            <a:off x="11548872" y="512763"/>
            <a:ext cx="0" cy="6107493"/>
          </a:xfrm>
          <a:prstGeom prst="line">
            <a:avLst/>
          </a:prstGeom>
          <a:ln w="22225">
            <a:solidFill>
              <a:srgbClr val="0E61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359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B4BC6-52D5-E548-8337-EEDC56BFE29D}"/>
              </a:ext>
            </a:extLst>
          </p:cNvPr>
          <p:cNvSpPr>
            <a:spLocks noGrp="1"/>
          </p:cNvSpPr>
          <p:nvPr>
            <p:ph type="title"/>
          </p:nvPr>
        </p:nvSpPr>
        <p:spPr>
          <a:xfrm>
            <a:off x="548385" y="2243456"/>
            <a:ext cx="6538213" cy="1754326"/>
          </a:xfrm>
        </p:spPr>
        <p:txBody>
          <a:bodyPr wrap="square" anchor="t">
            <a:spAutoFit/>
          </a:bodyPr>
          <a:lstStyle>
            <a:lvl1pPr>
              <a:defRPr sz="6000" b="1">
                <a:solidFill>
                  <a:schemeClr val="bg1"/>
                </a:solidFill>
              </a:defRPr>
            </a:lvl1pPr>
          </a:lstStyle>
          <a:p>
            <a:r>
              <a:rPr lang="en-GB" dirty="0"/>
              <a:t>Click to edit Master title style</a:t>
            </a:r>
            <a:endParaRPr lang="en-US" dirty="0"/>
          </a:p>
        </p:txBody>
      </p:sp>
      <p:sp>
        <p:nvSpPr>
          <p:cNvPr id="7" name="Text Placeholder 2">
            <a:extLst>
              <a:ext uri="{FF2B5EF4-FFF2-40B4-BE49-F238E27FC236}">
                <a16:creationId xmlns:a16="http://schemas.microsoft.com/office/drawing/2014/main" id="{DB41AEC5-A3C9-E148-98C8-506BBC21770E}"/>
              </a:ext>
            </a:extLst>
          </p:cNvPr>
          <p:cNvSpPr>
            <a:spLocks noGrp="1"/>
          </p:cNvSpPr>
          <p:nvPr>
            <p:ph type="body" idx="13"/>
          </p:nvPr>
        </p:nvSpPr>
        <p:spPr>
          <a:xfrm>
            <a:off x="566673" y="4365264"/>
            <a:ext cx="6538215" cy="424732"/>
          </a:xfrm>
        </p:spPr>
        <p:txBody>
          <a:bodyPr wrap="square">
            <a:sp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4092689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_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D1BF-39C8-8C4B-B41D-AA8009D0C8D7}"/>
              </a:ext>
            </a:extLst>
          </p:cNvPr>
          <p:cNvSpPr>
            <a:spLocks noGrp="1"/>
          </p:cNvSpPr>
          <p:nvPr>
            <p:ph type="title"/>
          </p:nvPr>
        </p:nvSpPr>
        <p:spPr>
          <a:xfrm>
            <a:off x="546004" y="410845"/>
            <a:ext cx="10515600" cy="590931"/>
          </a:xfrm>
        </p:spPr>
        <p:txBody>
          <a:bodyPr anchor="t">
            <a:spAutoFit/>
          </a:bodyPr>
          <a:lstStyle>
            <a:lvl1pPr>
              <a:defRPr sz="3600" b="1">
                <a:solidFill>
                  <a:srgbClr val="6A3A9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E082356-55AC-7D47-8FEF-B1DBD095E77C}"/>
              </a:ext>
            </a:extLst>
          </p:cNvPr>
          <p:cNvSpPr>
            <a:spLocks noGrp="1"/>
          </p:cNvSpPr>
          <p:nvPr>
            <p:ph idx="1"/>
          </p:nvPr>
        </p:nvSpPr>
        <p:spPr>
          <a:xfrm>
            <a:off x="546004" y="1461240"/>
            <a:ext cx="10515600" cy="1844608"/>
          </a:xfrm>
        </p:spPr>
        <p:txBody>
          <a:bodyPr>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5857798-9FD5-8D4C-A350-ABD1018923F8}"/>
              </a:ext>
            </a:extLst>
          </p:cNvPr>
          <p:cNvSpPr>
            <a:spLocks noGrp="1"/>
          </p:cNvSpPr>
          <p:nvPr>
            <p:ph type="sldNum" sz="quarter" idx="12"/>
          </p:nvPr>
        </p:nvSpPr>
        <p:spPr>
          <a:xfrm>
            <a:off x="9285032" y="6353856"/>
            <a:ext cx="2743200" cy="365125"/>
          </a:xfrm>
        </p:spPr>
        <p:txBody>
          <a:bodyPr/>
          <a:lstStyle>
            <a:lvl1pPr>
              <a:defRPr>
                <a:solidFill>
                  <a:schemeClr val="tx1"/>
                </a:solidFill>
              </a:defRPr>
            </a:lvl1pPr>
          </a:lstStyle>
          <a:p>
            <a:fld id="{CFAF503E-E7FD-9A43-B236-A0C3079531C4}" type="slidenum">
              <a:rPr lang="en-US" smtClean="0"/>
              <a:pPr/>
              <a:t>‹#›</a:t>
            </a:fld>
            <a:endParaRPr lang="en-US" dirty="0"/>
          </a:p>
        </p:txBody>
      </p:sp>
      <p:cxnSp>
        <p:nvCxnSpPr>
          <p:cNvPr id="7" name="Straight Connector 6">
            <a:extLst>
              <a:ext uri="{FF2B5EF4-FFF2-40B4-BE49-F238E27FC236}">
                <a16:creationId xmlns:a16="http://schemas.microsoft.com/office/drawing/2014/main" id="{3760DFFE-E619-5548-A335-2E5E4705B1A1}"/>
              </a:ext>
            </a:extLst>
          </p:cNvPr>
          <p:cNvCxnSpPr/>
          <p:nvPr userDrawn="1"/>
        </p:nvCxnSpPr>
        <p:spPr>
          <a:xfrm>
            <a:off x="11548872" y="512763"/>
            <a:ext cx="0" cy="6107493"/>
          </a:xfrm>
          <a:prstGeom prst="line">
            <a:avLst/>
          </a:prstGeom>
          <a:ln w="22225">
            <a:solidFill>
              <a:srgbClr val="6A3A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164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B4BC6-52D5-E548-8337-EEDC56BFE29D}"/>
              </a:ext>
            </a:extLst>
          </p:cNvPr>
          <p:cNvSpPr>
            <a:spLocks noGrp="1"/>
          </p:cNvSpPr>
          <p:nvPr>
            <p:ph type="title"/>
          </p:nvPr>
        </p:nvSpPr>
        <p:spPr>
          <a:xfrm>
            <a:off x="548384" y="2250802"/>
            <a:ext cx="6538215" cy="1754326"/>
          </a:xfrm>
        </p:spPr>
        <p:txBody>
          <a:bodyPr wrap="square" anchor="t">
            <a:spAutoFit/>
          </a:bodyPr>
          <a:lstStyle>
            <a:lvl1pPr>
              <a:defRPr sz="6000" b="1">
                <a:solidFill>
                  <a:schemeClr val="bg1"/>
                </a:solidFill>
              </a:defRPr>
            </a:lvl1pPr>
          </a:lstStyle>
          <a:p>
            <a:r>
              <a:rPr lang="en-GB" dirty="0"/>
              <a:t>Click to edit Master title style</a:t>
            </a:r>
            <a:endParaRPr lang="en-US" dirty="0"/>
          </a:p>
        </p:txBody>
      </p:sp>
      <p:sp>
        <p:nvSpPr>
          <p:cNvPr id="7" name="Text Placeholder 2">
            <a:extLst>
              <a:ext uri="{FF2B5EF4-FFF2-40B4-BE49-F238E27FC236}">
                <a16:creationId xmlns:a16="http://schemas.microsoft.com/office/drawing/2014/main" id="{517CAD6D-1562-9B48-A6BA-EC1EBE255E64}"/>
              </a:ext>
            </a:extLst>
          </p:cNvPr>
          <p:cNvSpPr>
            <a:spLocks noGrp="1"/>
          </p:cNvSpPr>
          <p:nvPr>
            <p:ph type="body" idx="13"/>
          </p:nvPr>
        </p:nvSpPr>
        <p:spPr>
          <a:xfrm>
            <a:off x="566673" y="4365264"/>
            <a:ext cx="6538215" cy="424732"/>
          </a:xfrm>
        </p:spPr>
        <p:txBody>
          <a:bodyPr wrap="square">
            <a:sp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557138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D1BF-39C8-8C4B-B41D-AA8009D0C8D7}"/>
              </a:ext>
            </a:extLst>
          </p:cNvPr>
          <p:cNvSpPr>
            <a:spLocks noGrp="1"/>
          </p:cNvSpPr>
          <p:nvPr>
            <p:ph type="title"/>
          </p:nvPr>
        </p:nvSpPr>
        <p:spPr>
          <a:xfrm>
            <a:off x="546004" y="410845"/>
            <a:ext cx="10515600" cy="590931"/>
          </a:xfrm>
        </p:spPr>
        <p:txBody>
          <a:bodyPr anchor="t">
            <a:spAutoFit/>
          </a:bodyPr>
          <a:lstStyle>
            <a:lvl1pPr>
              <a:defRPr sz="3600" b="1">
                <a:solidFill>
                  <a:srgbClr val="2E2E88"/>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E082356-55AC-7D47-8FEF-B1DBD095E77C}"/>
              </a:ext>
            </a:extLst>
          </p:cNvPr>
          <p:cNvSpPr>
            <a:spLocks noGrp="1"/>
          </p:cNvSpPr>
          <p:nvPr>
            <p:ph idx="1"/>
          </p:nvPr>
        </p:nvSpPr>
        <p:spPr>
          <a:xfrm>
            <a:off x="546004" y="1461240"/>
            <a:ext cx="10515600" cy="1844608"/>
          </a:xfrm>
        </p:spPr>
        <p:txBody>
          <a:bodyPr>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5857798-9FD5-8D4C-A350-ABD1018923F8}"/>
              </a:ext>
            </a:extLst>
          </p:cNvPr>
          <p:cNvSpPr>
            <a:spLocks noGrp="1"/>
          </p:cNvSpPr>
          <p:nvPr>
            <p:ph type="sldNum" sz="quarter" idx="12"/>
          </p:nvPr>
        </p:nvSpPr>
        <p:spPr>
          <a:xfrm>
            <a:off x="9285032" y="6356350"/>
            <a:ext cx="2743200" cy="365125"/>
          </a:xfrm>
        </p:spPr>
        <p:txBody>
          <a:bodyPr/>
          <a:lstStyle>
            <a:lvl1pPr>
              <a:defRPr>
                <a:solidFill>
                  <a:schemeClr val="tx1"/>
                </a:solidFill>
              </a:defRPr>
            </a:lvl1pPr>
          </a:lstStyle>
          <a:p>
            <a:fld id="{CFAF503E-E7FD-9A43-B236-A0C3079531C4}" type="slidenum">
              <a:rPr lang="en-US" smtClean="0"/>
              <a:pPr/>
              <a:t>‹#›</a:t>
            </a:fld>
            <a:endParaRPr lang="en-US" dirty="0"/>
          </a:p>
        </p:txBody>
      </p:sp>
      <p:cxnSp>
        <p:nvCxnSpPr>
          <p:cNvPr id="15" name="Straight Connector 14">
            <a:extLst>
              <a:ext uri="{FF2B5EF4-FFF2-40B4-BE49-F238E27FC236}">
                <a16:creationId xmlns:a16="http://schemas.microsoft.com/office/drawing/2014/main" id="{EAE5D479-E8D3-DA42-8416-7D64C1FD77D5}"/>
              </a:ext>
            </a:extLst>
          </p:cNvPr>
          <p:cNvCxnSpPr/>
          <p:nvPr userDrawn="1"/>
        </p:nvCxnSpPr>
        <p:spPr>
          <a:xfrm>
            <a:off x="11548872" y="512763"/>
            <a:ext cx="0" cy="6107493"/>
          </a:xfrm>
          <a:prstGeom prst="line">
            <a:avLst/>
          </a:prstGeom>
          <a:ln w="22225">
            <a:solidFill>
              <a:srgbClr val="2E2E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21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B4BC6-52D5-E548-8337-EEDC56BFE29D}"/>
              </a:ext>
            </a:extLst>
          </p:cNvPr>
          <p:cNvSpPr>
            <a:spLocks noGrp="1"/>
          </p:cNvSpPr>
          <p:nvPr>
            <p:ph type="title"/>
          </p:nvPr>
        </p:nvSpPr>
        <p:spPr>
          <a:xfrm>
            <a:off x="548385" y="2243456"/>
            <a:ext cx="6538214" cy="1754326"/>
          </a:xfrm>
        </p:spPr>
        <p:txBody>
          <a:bodyPr wrap="square" anchor="t">
            <a:spAutoFit/>
          </a:bodyPr>
          <a:lstStyle>
            <a:lvl1pPr>
              <a:defRPr sz="6000" b="1">
                <a:solidFill>
                  <a:schemeClr val="bg1"/>
                </a:solidFill>
              </a:defRPr>
            </a:lvl1pPr>
          </a:lstStyle>
          <a:p>
            <a:r>
              <a:rPr lang="en-GB" dirty="0"/>
              <a:t>Click to edit Master title style</a:t>
            </a:r>
            <a:endParaRPr lang="en-US" dirty="0"/>
          </a:p>
        </p:txBody>
      </p:sp>
      <p:sp>
        <p:nvSpPr>
          <p:cNvPr id="8" name="Text Placeholder 2">
            <a:extLst>
              <a:ext uri="{FF2B5EF4-FFF2-40B4-BE49-F238E27FC236}">
                <a16:creationId xmlns:a16="http://schemas.microsoft.com/office/drawing/2014/main" id="{AF3D7F10-3176-3647-9C7D-8EC68B8BE6E9}"/>
              </a:ext>
            </a:extLst>
          </p:cNvPr>
          <p:cNvSpPr>
            <a:spLocks noGrp="1"/>
          </p:cNvSpPr>
          <p:nvPr>
            <p:ph type="body" idx="13"/>
          </p:nvPr>
        </p:nvSpPr>
        <p:spPr>
          <a:xfrm>
            <a:off x="566673" y="4365264"/>
            <a:ext cx="6538215" cy="424732"/>
          </a:xfrm>
        </p:spPr>
        <p:txBody>
          <a:bodyPr wrap="square">
            <a:sp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041826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_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D1BF-39C8-8C4B-B41D-AA8009D0C8D7}"/>
              </a:ext>
            </a:extLst>
          </p:cNvPr>
          <p:cNvSpPr>
            <a:spLocks noGrp="1"/>
          </p:cNvSpPr>
          <p:nvPr>
            <p:ph type="title"/>
          </p:nvPr>
        </p:nvSpPr>
        <p:spPr>
          <a:xfrm>
            <a:off x="546004" y="410845"/>
            <a:ext cx="10515600" cy="590931"/>
          </a:xfrm>
        </p:spPr>
        <p:txBody>
          <a:bodyPr anchor="t">
            <a:spAutoFit/>
          </a:bodyPr>
          <a:lstStyle>
            <a:lvl1pPr>
              <a:defRPr sz="3600" b="1">
                <a:solidFill>
                  <a:srgbClr val="EA5543"/>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E082356-55AC-7D47-8FEF-B1DBD095E77C}"/>
              </a:ext>
            </a:extLst>
          </p:cNvPr>
          <p:cNvSpPr>
            <a:spLocks noGrp="1"/>
          </p:cNvSpPr>
          <p:nvPr>
            <p:ph idx="1"/>
          </p:nvPr>
        </p:nvSpPr>
        <p:spPr>
          <a:xfrm>
            <a:off x="546004" y="1461240"/>
            <a:ext cx="10515600" cy="1844608"/>
          </a:xfrm>
        </p:spPr>
        <p:txBody>
          <a:bodyPr>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5857798-9FD5-8D4C-A350-ABD1018923F8}"/>
              </a:ext>
            </a:extLst>
          </p:cNvPr>
          <p:cNvSpPr>
            <a:spLocks noGrp="1"/>
          </p:cNvSpPr>
          <p:nvPr>
            <p:ph type="sldNum" sz="quarter" idx="12"/>
          </p:nvPr>
        </p:nvSpPr>
        <p:spPr>
          <a:xfrm>
            <a:off x="9285032" y="6356350"/>
            <a:ext cx="2743200" cy="365125"/>
          </a:xfrm>
        </p:spPr>
        <p:txBody>
          <a:bodyPr/>
          <a:lstStyle>
            <a:lvl1pPr>
              <a:defRPr>
                <a:solidFill>
                  <a:schemeClr val="tx1"/>
                </a:solidFill>
              </a:defRPr>
            </a:lvl1pPr>
          </a:lstStyle>
          <a:p>
            <a:fld id="{CFAF503E-E7FD-9A43-B236-A0C3079531C4}" type="slidenum">
              <a:rPr lang="en-US" smtClean="0"/>
              <a:pPr/>
              <a:t>‹#›</a:t>
            </a:fld>
            <a:endParaRPr lang="en-US" dirty="0"/>
          </a:p>
        </p:txBody>
      </p:sp>
      <p:cxnSp>
        <p:nvCxnSpPr>
          <p:cNvPr id="7" name="Straight Connector 6">
            <a:extLst>
              <a:ext uri="{FF2B5EF4-FFF2-40B4-BE49-F238E27FC236}">
                <a16:creationId xmlns:a16="http://schemas.microsoft.com/office/drawing/2014/main" id="{A3FD2411-D7E0-D44F-BA32-C878C93E8123}"/>
              </a:ext>
            </a:extLst>
          </p:cNvPr>
          <p:cNvCxnSpPr/>
          <p:nvPr userDrawn="1"/>
        </p:nvCxnSpPr>
        <p:spPr>
          <a:xfrm>
            <a:off x="11548872" y="512763"/>
            <a:ext cx="0" cy="6107493"/>
          </a:xfrm>
          <a:prstGeom prst="line">
            <a:avLst/>
          </a:prstGeom>
          <a:ln w="22225">
            <a:solidFill>
              <a:srgbClr val="EA55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997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B4BC6-52D5-E548-8337-EEDC56BFE29D}"/>
              </a:ext>
            </a:extLst>
          </p:cNvPr>
          <p:cNvSpPr>
            <a:spLocks noGrp="1"/>
          </p:cNvSpPr>
          <p:nvPr>
            <p:ph type="title"/>
          </p:nvPr>
        </p:nvSpPr>
        <p:spPr>
          <a:xfrm>
            <a:off x="548385" y="2250802"/>
            <a:ext cx="6794247" cy="1754326"/>
          </a:xfrm>
        </p:spPr>
        <p:txBody>
          <a:bodyPr wrap="square" anchor="t">
            <a:spAutoFit/>
          </a:bodyPr>
          <a:lstStyle>
            <a:lvl1pPr>
              <a:defRPr sz="6000" b="1">
                <a:solidFill>
                  <a:srgbClr val="2E2E88"/>
                </a:solidFill>
              </a:defRPr>
            </a:lvl1pPr>
          </a:lstStyle>
          <a:p>
            <a:r>
              <a:rPr lang="en-GB" dirty="0"/>
              <a:t>Click to edit Master title style</a:t>
            </a:r>
            <a:endParaRPr lang="en-US" dirty="0"/>
          </a:p>
        </p:txBody>
      </p:sp>
      <p:sp>
        <p:nvSpPr>
          <p:cNvPr id="7" name="Text Placeholder 2">
            <a:extLst>
              <a:ext uri="{FF2B5EF4-FFF2-40B4-BE49-F238E27FC236}">
                <a16:creationId xmlns:a16="http://schemas.microsoft.com/office/drawing/2014/main" id="{16B1E79A-D610-4943-95E2-442E1CCD03CB}"/>
              </a:ext>
            </a:extLst>
          </p:cNvPr>
          <p:cNvSpPr>
            <a:spLocks noGrp="1"/>
          </p:cNvSpPr>
          <p:nvPr>
            <p:ph type="body" idx="13"/>
          </p:nvPr>
        </p:nvSpPr>
        <p:spPr>
          <a:xfrm>
            <a:off x="566673" y="4365264"/>
            <a:ext cx="6538215" cy="424732"/>
          </a:xfrm>
        </p:spPr>
        <p:txBody>
          <a:bodyPr wrap="square">
            <a:spAutoFit/>
          </a:bodyPr>
          <a:lstStyle>
            <a:lvl1pPr marL="0" indent="0">
              <a:buNone/>
              <a:defRPr sz="2400">
                <a:solidFill>
                  <a:srgbClr val="2E2E8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841274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o we ar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C4C6BF-0555-F343-9F96-6A0C8ED8C20F}"/>
              </a:ext>
            </a:extLst>
          </p:cNvPr>
          <p:cNvSpPr>
            <a:spLocks noGrp="1"/>
          </p:cNvSpPr>
          <p:nvPr>
            <p:ph type="sldNum" sz="quarter" idx="12"/>
          </p:nvPr>
        </p:nvSpPr>
        <p:spPr/>
        <p:txBody>
          <a:bodyPr/>
          <a:lstStyle/>
          <a:p>
            <a:fld id="{CFAF503E-E7FD-9A43-B236-A0C3079531C4}" type="slidenum">
              <a:rPr lang="en-US" smtClean="0"/>
              <a:t>‹#›</a:t>
            </a:fld>
            <a:endParaRPr lang="en-US"/>
          </a:p>
        </p:txBody>
      </p:sp>
      <p:pic>
        <p:nvPicPr>
          <p:cNvPr id="10" name="Picture 9">
            <a:extLst>
              <a:ext uri="{FF2B5EF4-FFF2-40B4-BE49-F238E27FC236}">
                <a16:creationId xmlns:a16="http://schemas.microsoft.com/office/drawing/2014/main" id="{6AC86BC8-BBA6-D845-8712-5ACB2B4F0DF9}"/>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520482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t_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D1BF-39C8-8C4B-B41D-AA8009D0C8D7}"/>
              </a:ext>
            </a:extLst>
          </p:cNvPr>
          <p:cNvSpPr>
            <a:spLocks noGrp="1"/>
          </p:cNvSpPr>
          <p:nvPr>
            <p:ph type="title"/>
          </p:nvPr>
        </p:nvSpPr>
        <p:spPr>
          <a:xfrm>
            <a:off x="546004" y="410845"/>
            <a:ext cx="10515600" cy="590931"/>
          </a:xfrm>
        </p:spPr>
        <p:txBody>
          <a:bodyPr anchor="t">
            <a:spAutoFit/>
          </a:bodyPr>
          <a:lstStyle>
            <a:lvl1pPr>
              <a:defRPr sz="3600" b="1">
                <a:solidFill>
                  <a:srgbClr val="F1B53C"/>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E082356-55AC-7D47-8FEF-B1DBD095E77C}"/>
              </a:ext>
            </a:extLst>
          </p:cNvPr>
          <p:cNvSpPr>
            <a:spLocks noGrp="1"/>
          </p:cNvSpPr>
          <p:nvPr>
            <p:ph idx="1"/>
          </p:nvPr>
        </p:nvSpPr>
        <p:spPr>
          <a:xfrm>
            <a:off x="546004" y="1461240"/>
            <a:ext cx="10515600" cy="1844608"/>
          </a:xfrm>
        </p:spPr>
        <p:txBody>
          <a:bodyPr>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A5857798-9FD5-8D4C-A350-ABD1018923F8}"/>
              </a:ext>
            </a:extLst>
          </p:cNvPr>
          <p:cNvSpPr>
            <a:spLocks noGrp="1"/>
          </p:cNvSpPr>
          <p:nvPr>
            <p:ph type="sldNum" sz="quarter" idx="12"/>
          </p:nvPr>
        </p:nvSpPr>
        <p:spPr>
          <a:xfrm>
            <a:off x="9288904" y="6356350"/>
            <a:ext cx="2743200" cy="365125"/>
          </a:xfrm>
        </p:spPr>
        <p:txBody>
          <a:bodyPr/>
          <a:lstStyle>
            <a:lvl1pPr>
              <a:defRPr>
                <a:solidFill>
                  <a:schemeClr val="tx1"/>
                </a:solidFill>
              </a:defRPr>
            </a:lvl1pPr>
          </a:lstStyle>
          <a:p>
            <a:fld id="{CFAF503E-E7FD-9A43-B236-A0C3079531C4}" type="slidenum">
              <a:rPr lang="en-US" smtClean="0"/>
              <a:pPr/>
              <a:t>‹#›</a:t>
            </a:fld>
            <a:endParaRPr lang="en-US" dirty="0"/>
          </a:p>
        </p:txBody>
      </p:sp>
      <p:cxnSp>
        <p:nvCxnSpPr>
          <p:cNvPr id="7" name="Straight Connector 6">
            <a:extLst>
              <a:ext uri="{FF2B5EF4-FFF2-40B4-BE49-F238E27FC236}">
                <a16:creationId xmlns:a16="http://schemas.microsoft.com/office/drawing/2014/main" id="{56898A4B-E311-144B-A286-F5764FAEABFD}"/>
              </a:ext>
            </a:extLst>
          </p:cNvPr>
          <p:cNvCxnSpPr/>
          <p:nvPr userDrawn="1"/>
        </p:nvCxnSpPr>
        <p:spPr>
          <a:xfrm>
            <a:off x="11548872" y="512763"/>
            <a:ext cx="0" cy="6107493"/>
          </a:xfrm>
          <a:prstGeom prst="line">
            <a:avLst/>
          </a:prstGeom>
          <a:ln w="22225">
            <a:solidFill>
              <a:srgbClr val="F1C7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53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B4BC6-52D5-E548-8337-EEDC56BFE29D}"/>
              </a:ext>
            </a:extLst>
          </p:cNvPr>
          <p:cNvSpPr>
            <a:spLocks noGrp="1"/>
          </p:cNvSpPr>
          <p:nvPr>
            <p:ph type="title"/>
          </p:nvPr>
        </p:nvSpPr>
        <p:spPr>
          <a:xfrm>
            <a:off x="548385" y="2250802"/>
            <a:ext cx="6794247" cy="1754326"/>
          </a:xfrm>
        </p:spPr>
        <p:txBody>
          <a:bodyPr wrap="square" anchor="t">
            <a:spAutoFit/>
          </a:bodyPr>
          <a:lstStyle>
            <a:lvl1pPr>
              <a:defRPr sz="6000" b="1">
                <a:solidFill>
                  <a:srgbClr val="F1C712"/>
                </a:solidFill>
              </a:defRPr>
            </a:lvl1pPr>
          </a:lstStyle>
          <a:p>
            <a:r>
              <a:rPr lang="en-GB" dirty="0"/>
              <a:t>Click to edit Master title style</a:t>
            </a:r>
            <a:endParaRPr lang="en-US" dirty="0"/>
          </a:p>
        </p:txBody>
      </p:sp>
      <p:sp>
        <p:nvSpPr>
          <p:cNvPr id="7" name="Text Placeholder 2">
            <a:extLst>
              <a:ext uri="{FF2B5EF4-FFF2-40B4-BE49-F238E27FC236}">
                <a16:creationId xmlns:a16="http://schemas.microsoft.com/office/drawing/2014/main" id="{16B1E79A-D610-4943-95E2-442E1CCD03CB}"/>
              </a:ext>
            </a:extLst>
          </p:cNvPr>
          <p:cNvSpPr>
            <a:spLocks noGrp="1"/>
          </p:cNvSpPr>
          <p:nvPr>
            <p:ph type="body" idx="13"/>
          </p:nvPr>
        </p:nvSpPr>
        <p:spPr>
          <a:xfrm>
            <a:off x="566673" y="4365264"/>
            <a:ext cx="6538215" cy="424732"/>
          </a:xfrm>
        </p:spPr>
        <p:txBody>
          <a:bodyPr wrap="square">
            <a:spAutoFit/>
          </a:bodyPr>
          <a:lstStyle>
            <a:lvl1pPr marL="0" indent="0">
              <a:buNone/>
              <a:defRPr sz="2400">
                <a:solidFill>
                  <a:srgbClr val="F1C71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508099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Content_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D1BF-39C8-8C4B-B41D-AA8009D0C8D7}"/>
              </a:ext>
            </a:extLst>
          </p:cNvPr>
          <p:cNvSpPr>
            <a:spLocks noGrp="1"/>
          </p:cNvSpPr>
          <p:nvPr>
            <p:ph type="title"/>
          </p:nvPr>
        </p:nvSpPr>
        <p:spPr>
          <a:xfrm>
            <a:off x="546004" y="410845"/>
            <a:ext cx="10515600" cy="590931"/>
          </a:xfrm>
        </p:spPr>
        <p:txBody>
          <a:bodyPr anchor="t">
            <a:spAutoFit/>
          </a:bodyPr>
          <a:lstStyle>
            <a:lvl1pPr>
              <a:defRPr sz="3600" b="1">
                <a:solidFill>
                  <a:srgbClr val="EC008C"/>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E082356-55AC-7D47-8FEF-B1DBD095E77C}"/>
              </a:ext>
            </a:extLst>
          </p:cNvPr>
          <p:cNvSpPr>
            <a:spLocks noGrp="1"/>
          </p:cNvSpPr>
          <p:nvPr>
            <p:ph idx="1"/>
          </p:nvPr>
        </p:nvSpPr>
        <p:spPr>
          <a:xfrm>
            <a:off x="546004" y="1461240"/>
            <a:ext cx="10515600" cy="1844608"/>
          </a:xfrm>
        </p:spPr>
        <p:txBody>
          <a:bodyPr>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A5857798-9FD5-8D4C-A350-ABD1018923F8}"/>
              </a:ext>
            </a:extLst>
          </p:cNvPr>
          <p:cNvSpPr>
            <a:spLocks noGrp="1"/>
          </p:cNvSpPr>
          <p:nvPr>
            <p:ph type="sldNum" sz="quarter" idx="12"/>
          </p:nvPr>
        </p:nvSpPr>
        <p:spPr>
          <a:xfrm>
            <a:off x="9288904" y="6356350"/>
            <a:ext cx="2743200" cy="365125"/>
          </a:xfrm>
        </p:spPr>
        <p:txBody>
          <a:bodyPr/>
          <a:lstStyle>
            <a:lvl1pPr>
              <a:defRPr>
                <a:solidFill>
                  <a:schemeClr val="tx1"/>
                </a:solidFill>
              </a:defRPr>
            </a:lvl1pPr>
          </a:lstStyle>
          <a:p>
            <a:fld id="{CFAF503E-E7FD-9A43-B236-A0C3079531C4}" type="slidenum">
              <a:rPr lang="en-US" smtClean="0"/>
              <a:pPr/>
              <a:t>‹#›</a:t>
            </a:fld>
            <a:endParaRPr lang="en-US" dirty="0"/>
          </a:p>
        </p:txBody>
      </p:sp>
      <p:cxnSp>
        <p:nvCxnSpPr>
          <p:cNvPr id="7" name="Straight Connector 6">
            <a:extLst>
              <a:ext uri="{FF2B5EF4-FFF2-40B4-BE49-F238E27FC236}">
                <a16:creationId xmlns:a16="http://schemas.microsoft.com/office/drawing/2014/main" id="{56898A4B-E311-144B-A286-F5764FAEABFD}"/>
              </a:ext>
            </a:extLst>
          </p:cNvPr>
          <p:cNvCxnSpPr/>
          <p:nvPr userDrawn="1"/>
        </p:nvCxnSpPr>
        <p:spPr>
          <a:xfrm>
            <a:off x="11548872" y="512763"/>
            <a:ext cx="0" cy="6107493"/>
          </a:xfrm>
          <a:prstGeom prst="line">
            <a:avLst/>
          </a:prstGeom>
          <a:ln w="22225">
            <a:solidFill>
              <a:srgbClr val="EC008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343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descr="A picture containing treemap chart&#10;&#10;Description automatically generated">
            <a:extLst>
              <a:ext uri="{FF2B5EF4-FFF2-40B4-BE49-F238E27FC236}">
                <a16:creationId xmlns:a16="http://schemas.microsoft.com/office/drawing/2014/main" id="{1C322DFE-250B-354E-AF3F-A55AE50981B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D3BC074-688F-2545-9B21-F65D76D0D6E8}"/>
              </a:ext>
            </a:extLst>
          </p:cNvPr>
          <p:cNvSpPr>
            <a:spLocks noGrp="1"/>
          </p:cNvSpPr>
          <p:nvPr>
            <p:ph type="ctrTitle" hasCustomPrompt="1"/>
          </p:nvPr>
        </p:nvSpPr>
        <p:spPr>
          <a:xfrm>
            <a:off x="535258" y="406400"/>
            <a:ext cx="10692915" cy="923330"/>
          </a:xfrm>
        </p:spPr>
        <p:txBody>
          <a:bodyPr wrap="square" anchor="t">
            <a:spAutoFit/>
          </a:bodyPr>
          <a:lstStyle>
            <a:lvl1pPr algn="l">
              <a:defRPr sz="6000" b="1">
                <a:solidFill>
                  <a:schemeClr val="bg1"/>
                </a:solidFill>
                <a:latin typeface="Arial" panose="020B0604020202020204" pitchFamily="34" charset="0"/>
                <a:cs typeface="Arial" panose="020B0604020202020204" pitchFamily="34" charset="0"/>
              </a:defRPr>
            </a:lvl1pPr>
          </a:lstStyle>
          <a:p>
            <a:r>
              <a:rPr lang="en-GB" dirty="0"/>
              <a:t>Thank you</a:t>
            </a:r>
            <a:endParaRPr lang="en-US" dirty="0"/>
          </a:p>
        </p:txBody>
      </p:sp>
    </p:spTree>
    <p:extLst>
      <p:ext uri="{BB962C8B-B14F-4D97-AF65-F5344CB8AC3E}">
        <p14:creationId xmlns:p14="http://schemas.microsoft.com/office/powerpoint/2010/main" val="105660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8D6E-AA4F-D949-A674-50AE6725F3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6D6AE1F-EEED-BE48-99D4-BDF591F2581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560A092-8BA9-E44A-8E65-F8140C6AEA9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07F0D08-7418-2042-A76D-56088429A2B7}"/>
              </a:ext>
            </a:extLst>
          </p:cNvPr>
          <p:cNvSpPr>
            <a:spLocks noGrp="1"/>
          </p:cNvSpPr>
          <p:nvPr>
            <p:ph type="dt" sz="half" idx="10"/>
          </p:nvPr>
        </p:nvSpPr>
        <p:spPr/>
        <p:txBody>
          <a:bodyPr/>
          <a:lstStyle/>
          <a:p>
            <a:fld id="{E9A31E6E-9451-E543-AC53-B548D84C69D5}" type="datetimeFigureOut">
              <a:rPr lang="en-US" smtClean="0"/>
              <a:t>11/1/2023</a:t>
            </a:fld>
            <a:endParaRPr lang="en-US"/>
          </a:p>
        </p:txBody>
      </p:sp>
      <p:sp>
        <p:nvSpPr>
          <p:cNvPr id="6" name="Footer Placeholder 5">
            <a:extLst>
              <a:ext uri="{FF2B5EF4-FFF2-40B4-BE49-F238E27FC236}">
                <a16:creationId xmlns:a16="http://schemas.microsoft.com/office/drawing/2014/main" id="{D8A9A701-1082-4647-9060-0BDA3EE68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29324-472A-0F42-A3D0-25647E63E955}"/>
              </a:ext>
            </a:extLst>
          </p:cNvPr>
          <p:cNvSpPr>
            <a:spLocks noGrp="1"/>
          </p:cNvSpPr>
          <p:nvPr>
            <p:ph type="sldNum" sz="quarter" idx="12"/>
          </p:nvPr>
        </p:nvSpPr>
        <p:spPr/>
        <p:txBody>
          <a:bodyPr/>
          <a:lstStyle/>
          <a:p>
            <a:fld id="{CFAF503E-E7FD-9A43-B236-A0C3079531C4}" type="slidenum">
              <a:rPr lang="en-US" smtClean="0"/>
              <a:t>‹#›</a:t>
            </a:fld>
            <a:endParaRPr lang="en-US"/>
          </a:p>
        </p:txBody>
      </p:sp>
    </p:spTree>
    <p:extLst>
      <p:ext uri="{BB962C8B-B14F-4D97-AF65-F5344CB8AC3E}">
        <p14:creationId xmlns:p14="http://schemas.microsoft.com/office/powerpoint/2010/main" val="105445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78C9-4878-8D46-94DC-A7ACDD00385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F4D0B9B-7B34-614C-85BA-1E1A744EDA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05D9D43-D65D-8B4E-BECC-9D36DADD017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8E79D66-74AB-604C-8E1E-349083BB2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B8BD378-5DA7-CD4F-87F2-AA863E09904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AD26780-0A3A-FB4D-B22A-602076D2C5B6}"/>
              </a:ext>
            </a:extLst>
          </p:cNvPr>
          <p:cNvSpPr>
            <a:spLocks noGrp="1"/>
          </p:cNvSpPr>
          <p:nvPr>
            <p:ph type="dt" sz="half" idx="10"/>
          </p:nvPr>
        </p:nvSpPr>
        <p:spPr/>
        <p:txBody>
          <a:bodyPr/>
          <a:lstStyle/>
          <a:p>
            <a:fld id="{E9A31E6E-9451-E543-AC53-B548D84C69D5}" type="datetimeFigureOut">
              <a:rPr lang="en-US" smtClean="0"/>
              <a:t>11/1/2023</a:t>
            </a:fld>
            <a:endParaRPr lang="en-US"/>
          </a:p>
        </p:txBody>
      </p:sp>
      <p:sp>
        <p:nvSpPr>
          <p:cNvPr id="8" name="Footer Placeholder 7">
            <a:extLst>
              <a:ext uri="{FF2B5EF4-FFF2-40B4-BE49-F238E27FC236}">
                <a16:creationId xmlns:a16="http://schemas.microsoft.com/office/drawing/2014/main" id="{45BB5633-750D-F442-BCBD-3416ACAD94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378D59-0968-2741-8B5A-E7C78024636A}"/>
              </a:ext>
            </a:extLst>
          </p:cNvPr>
          <p:cNvSpPr>
            <a:spLocks noGrp="1"/>
          </p:cNvSpPr>
          <p:nvPr>
            <p:ph type="sldNum" sz="quarter" idx="12"/>
          </p:nvPr>
        </p:nvSpPr>
        <p:spPr/>
        <p:txBody>
          <a:bodyPr/>
          <a:lstStyle/>
          <a:p>
            <a:fld id="{CFAF503E-E7FD-9A43-B236-A0C3079531C4}" type="slidenum">
              <a:rPr lang="en-US" smtClean="0"/>
              <a:t>‹#›</a:t>
            </a:fld>
            <a:endParaRPr lang="en-US"/>
          </a:p>
        </p:txBody>
      </p:sp>
    </p:spTree>
    <p:extLst>
      <p:ext uri="{BB962C8B-B14F-4D97-AF65-F5344CB8AC3E}">
        <p14:creationId xmlns:p14="http://schemas.microsoft.com/office/powerpoint/2010/main" val="898236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FEADD-7B43-464B-A055-C1F20A11DBA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25DAB43-3561-A640-8CEF-ECA575C0E5B5}"/>
              </a:ext>
            </a:extLst>
          </p:cNvPr>
          <p:cNvSpPr>
            <a:spLocks noGrp="1"/>
          </p:cNvSpPr>
          <p:nvPr>
            <p:ph type="dt" sz="half" idx="10"/>
          </p:nvPr>
        </p:nvSpPr>
        <p:spPr/>
        <p:txBody>
          <a:bodyPr/>
          <a:lstStyle/>
          <a:p>
            <a:fld id="{E9A31E6E-9451-E543-AC53-B548D84C69D5}" type="datetimeFigureOut">
              <a:rPr lang="en-US" smtClean="0"/>
              <a:t>11/1/2023</a:t>
            </a:fld>
            <a:endParaRPr lang="en-US"/>
          </a:p>
        </p:txBody>
      </p:sp>
      <p:sp>
        <p:nvSpPr>
          <p:cNvPr id="4" name="Footer Placeholder 3">
            <a:extLst>
              <a:ext uri="{FF2B5EF4-FFF2-40B4-BE49-F238E27FC236}">
                <a16:creationId xmlns:a16="http://schemas.microsoft.com/office/drawing/2014/main" id="{2E2D85A9-E63B-7146-9C3F-F3D5C652A1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10036B-C04B-2242-8956-47D7CEE57591}"/>
              </a:ext>
            </a:extLst>
          </p:cNvPr>
          <p:cNvSpPr>
            <a:spLocks noGrp="1"/>
          </p:cNvSpPr>
          <p:nvPr>
            <p:ph type="sldNum" sz="quarter" idx="12"/>
          </p:nvPr>
        </p:nvSpPr>
        <p:spPr/>
        <p:txBody>
          <a:bodyPr/>
          <a:lstStyle/>
          <a:p>
            <a:fld id="{CFAF503E-E7FD-9A43-B236-A0C3079531C4}" type="slidenum">
              <a:rPr lang="en-US" smtClean="0"/>
              <a:t>‹#›</a:t>
            </a:fld>
            <a:endParaRPr lang="en-US"/>
          </a:p>
        </p:txBody>
      </p:sp>
    </p:spTree>
    <p:extLst>
      <p:ext uri="{BB962C8B-B14F-4D97-AF65-F5344CB8AC3E}">
        <p14:creationId xmlns:p14="http://schemas.microsoft.com/office/powerpoint/2010/main" val="3588341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75274-73C9-9F46-9748-5882C014053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C1F0CFB-E094-5047-B923-B2B513BB3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80C3ACC-CD09-1743-B78A-939F3BD89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259FB5-7145-A34B-8321-495EF92F4B4C}"/>
              </a:ext>
            </a:extLst>
          </p:cNvPr>
          <p:cNvSpPr>
            <a:spLocks noGrp="1"/>
          </p:cNvSpPr>
          <p:nvPr>
            <p:ph type="dt" sz="half" idx="10"/>
          </p:nvPr>
        </p:nvSpPr>
        <p:spPr/>
        <p:txBody>
          <a:bodyPr/>
          <a:lstStyle/>
          <a:p>
            <a:fld id="{E9A31E6E-9451-E543-AC53-B548D84C69D5}" type="datetimeFigureOut">
              <a:rPr lang="en-US" smtClean="0"/>
              <a:t>11/1/2023</a:t>
            </a:fld>
            <a:endParaRPr lang="en-US"/>
          </a:p>
        </p:txBody>
      </p:sp>
      <p:sp>
        <p:nvSpPr>
          <p:cNvPr id="6" name="Footer Placeholder 5">
            <a:extLst>
              <a:ext uri="{FF2B5EF4-FFF2-40B4-BE49-F238E27FC236}">
                <a16:creationId xmlns:a16="http://schemas.microsoft.com/office/drawing/2014/main" id="{C3F9104D-8F3D-764F-B75C-2F6EF40814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353BB-2647-0843-9709-60B03B67DBCE}"/>
              </a:ext>
            </a:extLst>
          </p:cNvPr>
          <p:cNvSpPr>
            <a:spLocks noGrp="1"/>
          </p:cNvSpPr>
          <p:nvPr>
            <p:ph type="sldNum" sz="quarter" idx="12"/>
          </p:nvPr>
        </p:nvSpPr>
        <p:spPr/>
        <p:txBody>
          <a:bodyPr/>
          <a:lstStyle/>
          <a:p>
            <a:fld id="{CFAF503E-E7FD-9A43-B236-A0C3079531C4}" type="slidenum">
              <a:rPr lang="en-US" smtClean="0"/>
              <a:t>‹#›</a:t>
            </a:fld>
            <a:endParaRPr lang="en-US"/>
          </a:p>
        </p:txBody>
      </p:sp>
    </p:spTree>
    <p:extLst>
      <p:ext uri="{BB962C8B-B14F-4D97-AF65-F5344CB8AC3E}">
        <p14:creationId xmlns:p14="http://schemas.microsoft.com/office/powerpoint/2010/main" val="1753614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E4D2C-5815-7443-A52F-B4E601CCEEF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6A73F6D-F944-4348-AF09-D4961F706E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A39EB4-CD39-7C4D-8C29-177C422B6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C48ECE-F7B1-FA41-8B9A-6A20952332A0}"/>
              </a:ext>
            </a:extLst>
          </p:cNvPr>
          <p:cNvSpPr>
            <a:spLocks noGrp="1"/>
          </p:cNvSpPr>
          <p:nvPr>
            <p:ph type="dt" sz="half" idx="10"/>
          </p:nvPr>
        </p:nvSpPr>
        <p:spPr/>
        <p:txBody>
          <a:bodyPr/>
          <a:lstStyle/>
          <a:p>
            <a:fld id="{E9A31E6E-9451-E543-AC53-B548D84C69D5}" type="datetimeFigureOut">
              <a:rPr lang="en-US" smtClean="0"/>
              <a:t>11/1/2023</a:t>
            </a:fld>
            <a:endParaRPr lang="en-US"/>
          </a:p>
        </p:txBody>
      </p:sp>
      <p:sp>
        <p:nvSpPr>
          <p:cNvPr id="6" name="Footer Placeholder 5">
            <a:extLst>
              <a:ext uri="{FF2B5EF4-FFF2-40B4-BE49-F238E27FC236}">
                <a16:creationId xmlns:a16="http://schemas.microsoft.com/office/drawing/2014/main" id="{C1806104-C880-4B4F-83EB-CD4D3F3F13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C4CE4E-2A69-484E-BB5E-C1F7AA120063}"/>
              </a:ext>
            </a:extLst>
          </p:cNvPr>
          <p:cNvSpPr>
            <a:spLocks noGrp="1"/>
          </p:cNvSpPr>
          <p:nvPr>
            <p:ph type="sldNum" sz="quarter" idx="12"/>
          </p:nvPr>
        </p:nvSpPr>
        <p:spPr/>
        <p:txBody>
          <a:bodyPr/>
          <a:lstStyle/>
          <a:p>
            <a:fld id="{CFAF503E-E7FD-9A43-B236-A0C3079531C4}" type="slidenum">
              <a:rPr lang="en-US" smtClean="0"/>
              <a:t>‹#›</a:t>
            </a:fld>
            <a:endParaRPr lang="en-US"/>
          </a:p>
        </p:txBody>
      </p:sp>
    </p:spTree>
    <p:extLst>
      <p:ext uri="{BB962C8B-B14F-4D97-AF65-F5344CB8AC3E}">
        <p14:creationId xmlns:p14="http://schemas.microsoft.com/office/powerpoint/2010/main" val="1942629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19715-02DF-5C4F-B827-FF19F95EF9F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83173DC-8CB0-4E40-AEC2-C54BA50EC6F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DCA526-D31C-0743-9B9A-2763DACC196B}"/>
              </a:ext>
            </a:extLst>
          </p:cNvPr>
          <p:cNvSpPr>
            <a:spLocks noGrp="1"/>
          </p:cNvSpPr>
          <p:nvPr>
            <p:ph type="dt" sz="half" idx="10"/>
          </p:nvPr>
        </p:nvSpPr>
        <p:spPr/>
        <p:txBody>
          <a:bodyPr/>
          <a:lstStyle/>
          <a:p>
            <a:fld id="{E9A31E6E-9451-E543-AC53-B548D84C69D5}" type="datetimeFigureOut">
              <a:rPr lang="en-US" smtClean="0"/>
              <a:t>11/1/2023</a:t>
            </a:fld>
            <a:endParaRPr lang="en-US"/>
          </a:p>
        </p:txBody>
      </p:sp>
      <p:sp>
        <p:nvSpPr>
          <p:cNvPr id="5" name="Footer Placeholder 4">
            <a:extLst>
              <a:ext uri="{FF2B5EF4-FFF2-40B4-BE49-F238E27FC236}">
                <a16:creationId xmlns:a16="http://schemas.microsoft.com/office/drawing/2014/main" id="{24F0EF27-A078-2542-B25D-811F4DF3C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4E33D-2BC2-E747-9806-00DE48134B65}"/>
              </a:ext>
            </a:extLst>
          </p:cNvPr>
          <p:cNvSpPr>
            <a:spLocks noGrp="1"/>
          </p:cNvSpPr>
          <p:nvPr>
            <p:ph type="sldNum" sz="quarter" idx="12"/>
          </p:nvPr>
        </p:nvSpPr>
        <p:spPr/>
        <p:txBody>
          <a:bodyPr/>
          <a:lstStyle/>
          <a:p>
            <a:fld id="{CFAF503E-E7FD-9A43-B236-A0C3079531C4}" type="slidenum">
              <a:rPr lang="en-US" smtClean="0"/>
              <a:t>‹#›</a:t>
            </a:fld>
            <a:endParaRPr lang="en-US"/>
          </a:p>
        </p:txBody>
      </p:sp>
    </p:spTree>
    <p:extLst>
      <p:ext uri="{BB962C8B-B14F-4D97-AF65-F5344CB8AC3E}">
        <p14:creationId xmlns:p14="http://schemas.microsoft.com/office/powerpoint/2010/main" val="345573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C4C6BF-0555-F343-9F96-6A0C8ED8C20F}"/>
              </a:ext>
            </a:extLst>
          </p:cNvPr>
          <p:cNvSpPr>
            <a:spLocks noGrp="1"/>
          </p:cNvSpPr>
          <p:nvPr>
            <p:ph type="sldNum" sz="quarter" idx="12"/>
          </p:nvPr>
        </p:nvSpPr>
        <p:spPr/>
        <p:txBody>
          <a:bodyPr/>
          <a:lstStyle/>
          <a:p>
            <a:fld id="{CFAF503E-E7FD-9A43-B236-A0C3079531C4}" type="slidenum">
              <a:rPr lang="en-US" smtClean="0"/>
              <a:t>‹#›</a:t>
            </a:fld>
            <a:endParaRPr lang="en-US"/>
          </a:p>
        </p:txBody>
      </p:sp>
      <p:pic>
        <p:nvPicPr>
          <p:cNvPr id="3" name="Picture 2">
            <a:extLst>
              <a:ext uri="{FF2B5EF4-FFF2-40B4-BE49-F238E27FC236}">
                <a16:creationId xmlns:a16="http://schemas.microsoft.com/office/drawing/2014/main" id="{FBC36972-F799-4347-907E-8E976769D51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0635660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E8CE5E-2495-AC46-9BCD-9F59BDA45C1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3BC3D8F-5F6D-4E43-8763-14B11D5900D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BF4EFED-C136-4446-8E09-40B0E6FA5866}"/>
              </a:ext>
            </a:extLst>
          </p:cNvPr>
          <p:cNvSpPr>
            <a:spLocks noGrp="1"/>
          </p:cNvSpPr>
          <p:nvPr>
            <p:ph type="dt" sz="half" idx="10"/>
          </p:nvPr>
        </p:nvSpPr>
        <p:spPr/>
        <p:txBody>
          <a:bodyPr/>
          <a:lstStyle/>
          <a:p>
            <a:fld id="{E9A31E6E-9451-E543-AC53-B548D84C69D5}" type="datetimeFigureOut">
              <a:rPr lang="en-US" smtClean="0"/>
              <a:t>11/1/2023</a:t>
            </a:fld>
            <a:endParaRPr lang="en-US"/>
          </a:p>
        </p:txBody>
      </p:sp>
      <p:sp>
        <p:nvSpPr>
          <p:cNvPr id="5" name="Footer Placeholder 4">
            <a:extLst>
              <a:ext uri="{FF2B5EF4-FFF2-40B4-BE49-F238E27FC236}">
                <a16:creationId xmlns:a16="http://schemas.microsoft.com/office/drawing/2014/main" id="{403F7892-68A9-6C41-9049-1846F4DB8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E70D2-764D-6941-A484-600FA7A2DE81}"/>
              </a:ext>
            </a:extLst>
          </p:cNvPr>
          <p:cNvSpPr>
            <a:spLocks noGrp="1"/>
          </p:cNvSpPr>
          <p:nvPr>
            <p:ph type="sldNum" sz="quarter" idx="12"/>
          </p:nvPr>
        </p:nvSpPr>
        <p:spPr/>
        <p:txBody>
          <a:bodyPr/>
          <a:lstStyle/>
          <a:p>
            <a:fld id="{CFAF503E-E7FD-9A43-B236-A0C3079531C4}" type="slidenum">
              <a:rPr lang="en-US" smtClean="0"/>
              <a:t>‹#›</a:t>
            </a:fld>
            <a:endParaRPr lang="en-US"/>
          </a:p>
        </p:txBody>
      </p:sp>
    </p:spTree>
    <p:extLst>
      <p:ext uri="{BB962C8B-B14F-4D97-AF65-F5344CB8AC3E}">
        <p14:creationId xmlns:p14="http://schemas.microsoft.com/office/powerpoint/2010/main" val="744196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A4B60-5FB1-43F9-9B9B-79FBD9A4837F}"/>
              </a:ext>
            </a:extLst>
          </p:cNvPr>
          <p:cNvSpPr>
            <a:spLocks noGrp="1"/>
          </p:cNvSpPr>
          <p:nvPr>
            <p:ph type="dt" sz="half" idx="10"/>
          </p:nvPr>
        </p:nvSpPr>
        <p:spPr/>
        <p:txBody>
          <a:bodyPr/>
          <a:lstStyle/>
          <a:p>
            <a:fld id="{D3CF3057-EF31-48F9-BFFD-31B553CD0F0E}" type="datetimeFigureOut">
              <a:rPr lang="en-IE" smtClean="0"/>
              <a:t>01/11/2023</a:t>
            </a:fld>
            <a:endParaRPr lang="en-IE"/>
          </a:p>
        </p:txBody>
      </p:sp>
      <p:sp>
        <p:nvSpPr>
          <p:cNvPr id="3" name="Footer Placeholder 2">
            <a:extLst>
              <a:ext uri="{FF2B5EF4-FFF2-40B4-BE49-F238E27FC236}">
                <a16:creationId xmlns:a16="http://schemas.microsoft.com/office/drawing/2014/main" id="{FE9960F1-33C9-84C1-D68A-C990A1174A74}"/>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04A4A619-70FB-C1B5-A237-A27D48A265AE}"/>
              </a:ext>
            </a:extLst>
          </p:cNvPr>
          <p:cNvSpPr>
            <a:spLocks noGrp="1"/>
          </p:cNvSpPr>
          <p:nvPr>
            <p:ph type="sldNum" sz="quarter" idx="12"/>
          </p:nvPr>
        </p:nvSpPr>
        <p:spPr/>
        <p:txBody>
          <a:bodyPr/>
          <a:lstStyle/>
          <a:p>
            <a:fld id="{1F068ADB-4551-42E8-9B87-2D95A1CBA8F8}" type="slidenum">
              <a:rPr lang="en-IE" smtClean="0"/>
              <a:t>‹#›</a:t>
            </a:fld>
            <a:endParaRPr lang="en-IE"/>
          </a:p>
        </p:txBody>
      </p:sp>
    </p:spTree>
    <p:extLst>
      <p:ext uri="{BB962C8B-B14F-4D97-AF65-F5344CB8AC3E}">
        <p14:creationId xmlns:p14="http://schemas.microsoft.com/office/powerpoint/2010/main" val="294812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C4C6BF-0555-F343-9F96-6A0C8ED8C20F}"/>
              </a:ext>
            </a:extLst>
          </p:cNvPr>
          <p:cNvSpPr>
            <a:spLocks noGrp="1"/>
          </p:cNvSpPr>
          <p:nvPr>
            <p:ph type="sldNum" sz="quarter" idx="12"/>
          </p:nvPr>
        </p:nvSpPr>
        <p:spPr/>
        <p:txBody>
          <a:bodyPr/>
          <a:lstStyle/>
          <a:p>
            <a:fld id="{CFAF503E-E7FD-9A43-B236-A0C3079531C4}" type="slidenum">
              <a:rPr lang="en-US" smtClean="0"/>
              <a:t>‹#›</a:t>
            </a:fld>
            <a:endParaRPr lang="en-US"/>
          </a:p>
        </p:txBody>
      </p:sp>
      <p:pic>
        <p:nvPicPr>
          <p:cNvPr id="4" name="Picture 3">
            <a:extLst>
              <a:ext uri="{FF2B5EF4-FFF2-40B4-BE49-F238E27FC236}">
                <a16:creationId xmlns:a16="http://schemas.microsoft.com/office/drawing/2014/main" id="{0E8F1E13-2213-914D-9B51-007E4136534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134879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with B image">
    <p:spTree>
      <p:nvGrpSpPr>
        <p:cNvPr id="1" name=""/>
        <p:cNvGrpSpPr/>
        <p:nvPr/>
      </p:nvGrpSpPr>
      <p:grpSpPr>
        <a:xfrm>
          <a:off x="0" y="0"/>
          <a:ext cx="0" cy="0"/>
          <a:chOff x="0" y="0"/>
          <a:chExt cx="0" cy="0"/>
        </a:xfrm>
      </p:grpSpPr>
      <p:pic>
        <p:nvPicPr>
          <p:cNvPr id="11" name="Picture 10" descr="A picture containing person&#10;&#10;Description automatically generated">
            <a:extLst>
              <a:ext uri="{FF2B5EF4-FFF2-40B4-BE49-F238E27FC236}">
                <a16:creationId xmlns:a16="http://schemas.microsoft.com/office/drawing/2014/main" id="{36BF4421-0F3B-094A-BFF0-9164D68C6083}"/>
              </a:ext>
            </a:extLst>
          </p:cNvPr>
          <p:cNvPicPr>
            <a:picLocks noChangeAspect="1"/>
          </p:cNvPicPr>
          <p:nvPr userDrawn="1"/>
        </p:nvPicPr>
        <p:blipFill rotWithShape="1">
          <a:blip r:embed="rId2"/>
          <a:srcRect l="22384" r="11399"/>
          <a:stretch/>
        </p:blipFill>
        <p:spPr>
          <a:xfrm>
            <a:off x="0" y="0"/>
            <a:ext cx="6811662" cy="6858000"/>
          </a:xfrm>
          <a:prstGeom prst="rect">
            <a:avLst/>
          </a:prstGeom>
        </p:spPr>
      </p:pic>
      <p:pic>
        <p:nvPicPr>
          <p:cNvPr id="8" name="Picture 7" descr="Icon&#10;&#10;Description automatically generated">
            <a:extLst>
              <a:ext uri="{FF2B5EF4-FFF2-40B4-BE49-F238E27FC236}">
                <a16:creationId xmlns:a16="http://schemas.microsoft.com/office/drawing/2014/main" id="{AC51C74E-E431-4B44-8F5E-DB750A1F2E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15D1BF-39C8-8C4B-B41D-AA8009D0C8D7}"/>
              </a:ext>
            </a:extLst>
          </p:cNvPr>
          <p:cNvSpPr>
            <a:spLocks noGrp="1"/>
          </p:cNvSpPr>
          <p:nvPr>
            <p:ph type="title" hasCustomPrompt="1"/>
          </p:nvPr>
        </p:nvSpPr>
        <p:spPr>
          <a:xfrm>
            <a:off x="6811663" y="1285660"/>
            <a:ext cx="4968445" cy="3416320"/>
          </a:xfrm>
        </p:spPr>
        <p:txBody>
          <a:bodyPr wrap="square">
            <a:spAutoFit/>
          </a:bodyPr>
          <a:lstStyle>
            <a:lvl1pPr>
              <a:defRPr sz="4000" b="1">
                <a:solidFill>
                  <a:schemeClr val="bg1"/>
                </a:solidFill>
              </a:defRPr>
            </a:lvl1pPr>
          </a:lstStyle>
          <a:p>
            <a:r>
              <a:rPr lang="en-GB" dirty="0"/>
              <a:t>“</a:t>
            </a:r>
            <a:r>
              <a:rPr lang="en-GB" dirty="0" err="1"/>
              <a:t>Belongto</a:t>
            </a:r>
            <a:r>
              <a:rPr lang="en-GB" dirty="0"/>
              <a:t> is an escape for a few hours to a world that’s slightly more perfect and acceptable.”</a:t>
            </a:r>
            <a:endParaRPr lang="en-US" dirty="0"/>
          </a:p>
        </p:txBody>
      </p:sp>
      <p:sp>
        <p:nvSpPr>
          <p:cNvPr id="3" name="Content Placeholder 2">
            <a:extLst>
              <a:ext uri="{FF2B5EF4-FFF2-40B4-BE49-F238E27FC236}">
                <a16:creationId xmlns:a16="http://schemas.microsoft.com/office/drawing/2014/main" id="{5E082356-55AC-7D47-8FEF-B1DBD095E77C}"/>
              </a:ext>
            </a:extLst>
          </p:cNvPr>
          <p:cNvSpPr>
            <a:spLocks noGrp="1"/>
          </p:cNvSpPr>
          <p:nvPr>
            <p:ph idx="1" hasCustomPrompt="1"/>
          </p:nvPr>
        </p:nvSpPr>
        <p:spPr>
          <a:xfrm>
            <a:off x="6811662" y="5036443"/>
            <a:ext cx="4968445" cy="424732"/>
          </a:xfrm>
        </p:spPr>
        <p:txBody>
          <a:bodyPr wrap="square">
            <a:spAutoFit/>
          </a:bodyPr>
          <a:lstStyle>
            <a:lvl1pPr marL="0" indent="0">
              <a:buNone/>
              <a:defRPr sz="2400">
                <a:solidFill>
                  <a:schemeClr val="bg1"/>
                </a:solidFill>
              </a:defRPr>
            </a:lvl1pPr>
          </a:lstStyle>
          <a:p>
            <a:pPr lvl="0"/>
            <a:r>
              <a:rPr lang="en-US" dirty="0"/>
              <a:t>- Daniel</a:t>
            </a:r>
          </a:p>
        </p:txBody>
      </p:sp>
    </p:spTree>
    <p:extLst>
      <p:ext uri="{BB962C8B-B14F-4D97-AF65-F5344CB8AC3E}">
        <p14:creationId xmlns:p14="http://schemas.microsoft.com/office/powerpoint/2010/main" val="1753038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_purple">
    <p:spTree>
      <p:nvGrpSpPr>
        <p:cNvPr id="1" name=""/>
        <p:cNvGrpSpPr/>
        <p:nvPr/>
      </p:nvGrpSpPr>
      <p:grpSpPr>
        <a:xfrm>
          <a:off x="0" y="0"/>
          <a:ext cx="0" cy="0"/>
          <a:chOff x="0" y="0"/>
          <a:chExt cx="0" cy="0"/>
        </a:xfrm>
      </p:grpSpPr>
      <p:pic>
        <p:nvPicPr>
          <p:cNvPr id="6" name="Picture 5" descr="A group of people laughing&#10;&#10;Description automatically generated with low confidence">
            <a:extLst>
              <a:ext uri="{FF2B5EF4-FFF2-40B4-BE49-F238E27FC236}">
                <a16:creationId xmlns:a16="http://schemas.microsoft.com/office/drawing/2014/main" id="{F9C348F5-CC52-D348-AEA1-07117744574B}"/>
              </a:ext>
            </a:extLst>
          </p:cNvPr>
          <p:cNvPicPr>
            <a:picLocks noChangeAspect="1"/>
          </p:cNvPicPr>
          <p:nvPr userDrawn="1"/>
        </p:nvPicPr>
        <p:blipFill rotWithShape="1">
          <a:blip r:embed="rId2"/>
          <a:srcRect l="31223" t="2219" r="26810" b="10187"/>
          <a:stretch/>
        </p:blipFill>
        <p:spPr>
          <a:xfrm>
            <a:off x="0" y="0"/>
            <a:ext cx="4928616" cy="6858000"/>
          </a:xfrm>
          <a:prstGeom prst="rect">
            <a:avLst/>
          </a:prstGeom>
        </p:spPr>
      </p:pic>
      <p:sp>
        <p:nvSpPr>
          <p:cNvPr id="4" name="Rectangle 3">
            <a:extLst>
              <a:ext uri="{FF2B5EF4-FFF2-40B4-BE49-F238E27FC236}">
                <a16:creationId xmlns:a16="http://schemas.microsoft.com/office/drawing/2014/main" id="{FA86D686-2634-EA4D-9EED-E65456FF049E}"/>
              </a:ext>
            </a:extLst>
          </p:cNvPr>
          <p:cNvSpPr/>
          <p:nvPr userDrawn="1"/>
        </p:nvSpPr>
        <p:spPr>
          <a:xfrm>
            <a:off x="4928616" y="0"/>
            <a:ext cx="7263384" cy="6858000"/>
          </a:xfrm>
          <a:prstGeom prst="rect">
            <a:avLst/>
          </a:prstGeom>
          <a:solidFill>
            <a:srgbClr val="6A3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A5543"/>
              </a:solidFill>
            </a:endParaRPr>
          </a:p>
        </p:txBody>
      </p:sp>
      <p:sp>
        <p:nvSpPr>
          <p:cNvPr id="2" name="Title 1">
            <a:extLst>
              <a:ext uri="{FF2B5EF4-FFF2-40B4-BE49-F238E27FC236}">
                <a16:creationId xmlns:a16="http://schemas.microsoft.com/office/drawing/2014/main" id="{CF15D1BF-39C8-8C4B-B41D-AA8009D0C8D7}"/>
              </a:ext>
            </a:extLst>
          </p:cNvPr>
          <p:cNvSpPr>
            <a:spLocks noGrp="1"/>
          </p:cNvSpPr>
          <p:nvPr>
            <p:ph type="title" hasCustomPrompt="1"/>
          </p:nvPr>
        </p:nvSpPr>
        <p:spPr>
          <a:xfrm>
            <a:off x="5750959" y="1285660"/>
            <a:ext cx="4968445" cy="3416320"/>
          </a:xfrm>
        </p:spPr>
        <p:txBody>
          <a:bodyPr wrap="square">
            <a:spAutoFit/>
          </a:bodyPr>
          <a:lstStyle>
            <a:lvl1pPr>
              <a:defRPr sz="4000" b="1">
                <a:solidFill>
                  <a:schemeClr val="bg1"/>
                </a:solidFill>
              </a:defRPr>
            </a:lvl1pPr>
          </a:lstStyle>
          <a:p>
            <a:r>
              <a:rPr lang="en-GB" dirty="0"/>
              <a:t>“</a:t>
            </a:r>
            <a:r>
              <a:rPr lang="en-GB" dirty="0" err="1"/>
              <a:t>Belongto</a:t>
            </a:r>
            <a:r>
              <a:rPr lang="en-GB" dirty="0"/>
              <a:t> is an escape for a few hours to a world that’s slightly more perfect and acceptable.”</a:t>
            </a:r>
            <a:endParaRPr lang="en-US" dirty="0"/>
          </a:p>
        </p:txBody>
      </p:sp>
      <p:sp>
        <p:nvSpPr>
          <p:cNvPr id="3" name="Content Placeholder 2">
            <a:extLst>
              <a:ext uri="{FF2B5EF4-FFF2-40B4-BE49-F238E27FC236}">
                <a16:creationId xmlns:a16="http://schemas.microsoft.com/office/drawing/2014/main" id="{5E082356-55AC-7D47-8FEF-B1DBD095E77C}"/>
              </a:ext>
            </a:extLst>
          </p:cNvPr>
          <p:cNvSpPr>
            <a:spLocks noGrp="1"/>
          </p:cNvSpPr>
          <p:nvPr>
            <p:ph idx="1" hasCustomPrompt="1"/>
          </p:nvPr>
        </p:nvSpPr>
        <p:spPr>
          <a:xfrm>
            <a:off x="5750958" y="5036443"/>
            <a:ext cx="4968445" cy="424732"/>
          </a:xfrm>
        </p:spPr>
        <p:txBody>
          <a:bodyPr wrap="square">
            <a:spAutoFit/>
          </a:bodyPr>
          <a:lstStyle>
            <a:lvl1pPr marL="0" indent="0">
              <a:buNone/>
              <a:defRPr sz="2400">
                <a:solidFill>
                  <a:schemeClr val="bg1"/>
                </a:solidFill>
              </a:defRPr>
            </a:lvl1pPr>
          </a:lstStyle>
          <a:p>
            <a:pPr lvl="0"/>
            <a:r>
              <a:rPr lang="en-US" dirty="0"/>
              <a:t>- Daniel</a:t>
            </a:r>
          </a:p>
        </p:txBody>
      </p:sp>
    </p:spTree>
    <p:extLst>
      <p:ext uri="{BB962C8B-B14F-4D97-AF65-F5344CB8AC3E}">
        <p14:creationId xmlns:p14="http://schemas.microsoft.com/office/powerpoint/2010/main" val="4010210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_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86D686-2634-EA4D-9EED-E65456FF049E}"/>
              </a:ext>
            </a:extLst>
          </p:cNvPr>
          <p:cNvSpPr/>
          <p:nvPr userDrawn="1"/>
        </p:nvSpPr>
        <p:spPr>
          <a:xfrm>
            <a:off x="0" y="0"/>
            <a:ext cx="7263384" cy="6858000"/>
          </a:xfrm>
          <a:prstGeom prst="rect">
            <a:avLst/>
          </a:prstGeom>
          <a:solidFill>
            <a:srgbClr val="EA5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A5543"/>
              </a:solidFill>
            </a:endParaRPr>
          </a:p>
        </p:txBody>
      </p:sp>
      <p:sp>
        <p:nvSpPr>
          <p:cNvPr id="2" name="Title 1">
            <a:extLst>
              <a:ext uri="{FF2B5EF4-FFF2-40B4-BE49-F238E27FC236}">
                <a16:creationId xmlns:a16="http://schemas.microsoft.com/office/drawing/2014/main" id="{CF15D1BF-39C8-8C4B-B41D-AA8009D0C8D7}"/>
              </a:ext>
            </a:extLst>
          </p:cNvPr>
          <p:cNvSpPr>
            <a:spLocks noGrp="1"/>
          </p:cNvSpPr>
          <p:nvPr>
            <p:ph type="title" hasCustomPrompt="1"/>
          </p:nvPr>
        </p:nvSpPr>
        <p:spPr>
          <a:xfrm>
            <a:off x="1127556" y="1285660"/>
            <a:ext cx="4968445" cy="3416320"/>
          </a:xfrm>
        </p:spPr>
        <p:txBody>
          <a:bodyPr wrap="square">
            <a:spAutoFit/>
          </a:bodyPr>
          <a:lstStyle>
            <a:lvl1pPr>
              <a:defRPr sz="4000" b="1">
                <a:solidFill>
                  <a:schemeClr val="bg1"/>
                </a:solidFill>
              </a:defRPr>
            </a:lvl1pPr>
          </a:lstStyle>
          <a:p>
            <a:r>
              <a:rPr lang="en-GB" dirty="0"/>
              <a:t>“</a:t>
            </a:r>
            <a:r>
              <a:rPr lang="en-GB" dirty="0" err="1"/>
              <a:t>Belongto</a:t>
            </a:r>
            <a:r>
              <a:rPr lang="en-GB" dirty="0"/>
              <a:t> is an escape for a few hours to a world that’s slightly more perfect and acceptable.”</a:t>
            </a:r>
            <a:endParaRPr lang="en-US" dirty="0"/>
          </a:p>
        </p:txBody>
      </p:sp>
      <p:sp>
        <p:nvSpPr>
          <p:cNvPr id="3" name="Content Placeholder 2">
            <a:extLst>
              <a:ext uri="{FF2B5EF4-FFF2-40B4-BE49-F238E27FC236}">
                <a16:creationId xmlns:a16="http://schemas.microsoft.com/office/drawing/2014/main" id="{5E082356-55AC-7D47-8FEF-B1DBD095E77C}"/>
              </a:ext>
            </a:extLst>
          </p:cNvPr>
          <p:cNvSpPr>
            <a:spLocks noGrp="1"/>
          </p:cNvSpPr>
          <p:nvPr>
            <p:ph idx="1" hasCustomPrompt="1"/>
          </p:nvPr>
        </p:nvSpPr>
        <p:spPr>
          <a:xfrm>
            <a:off x="1127555" y="5036443"/>
            <a:ext cx="4968445" cy="424732"/>
          </a:xfrm>
        </p:spPr>
        <p:txBody>
          <a:bodyPr wrap="square">
            <a:spAutoFit/>
          </a:bodyPr>
          <a:lstStyle>
            <a:lvl1pPr marL="0" indent="0">
              <a:buNone/>
              <a:defRPr sz="2400">
                <a:solidFill>
                  <a:schemeClr val="bg1"/>
                </a:solidFill>
              </a:defRPr>
            </a:lvl1pPr>
          </a:lstStyle>
          <a:p>
            <a:pPr lvl="0"/>
            <a:r>
              <a:rPr lang="en-US" dirty="0"/>
              <a:t>- Daniel</a:t>
            </a:r>
          </a:p>
        </p:txBody>
      </p:sp>
      <p:pic>
        <p:nvPicPr>
          <p:cNvPr id="7" name="Picture 6" descr="A group of people laughing&#10;&#10;Description automatically generated with low confidence">
            <a:extLst>
              <a:ext uri="{FF2B5EF4-FFF2-40B4-BE49-F238E27FC236}">
                <a16:creationId xmlns:a16="http://schemas.microsoft.com/office/drawing/2014/main" id="{11E0FA3C-157B-7542-B73E-46F0F682E1F5}"/>
              </a:ext>
            </a:extLst>
          </p:cNvPr>
          <p:cNvPicPr>
            <a:picLocks noChangeAspect="1"/>
          </p:cNvPicPr>
          <p:nvPr userDrawn="1"/>
        </p:nvPicPr>
        <p:blipFill rotWithShape="1">
          <a:blip r:embed="rId2"/>
          <a:srcRect l="31223" t="2219" r="26810" b="10187"/>
          <a:stretch/>
        </p:blipFill>
        <p:spPr>
          <a:xfrm>
            <a:off x="7263384" y="0"/>
            <a:ext cx="4928616" cy="6858000"/>
          </a:xfrm>
          <a:prstGeom prst="rect">
            <a:avLst/>
          </a:prstGeom>
        </p:spPr>
      </p:pic>
    </p:spTree>
    <p:extLst>
      <p:ext uri="{BB962C8B-B14F-4D97-AF65-F5344CB8AC3E}">
        <p14:creationId xmlns:p14="http://schemas.microsoft.com/office/powerpoint/2010/main" val="2481055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Quote with B image">
    <p:spTree>
      <p:nvGrpSpPr>
        <p:cNvPr id="1" name=""/>
        <p:cNvGrpSpPr/>
        <p:nvPr/>
      </p:nvGrpSpPr>
      <p:grpSpPr>
        <a:xfrm>
          <a:off x="0" y="0"/>
          <a:ext cx="0" cy="0"/>
          <a:chOff x="0" y="0"/>
          <a:chExt cx="0" cy="0"/>
        </a:xfrm>
      </p:grpSpPr>
      <p:pic>
        <p:nvPicPr>
          <p:cNvPr id="5" name="Picture 4" descr="A person holding a ball&#10;&#10;Description automatically generated with low confidence">
            <a:extLst>
              <a:ext uri="{FF2B5EF4-FFF2-40B4-BE49-F238E27FC236}">
                <a16:creationId xmlns:a16="http://schemas.microsoft.com/office/drawing/2014/main" id="{8EB8B93C-DFC8-F642-83B5-8F058BFA4CE6}"/>
              </a:ext>
            </a:extLst>
          </p:cNvPr>
          <p:cNvPicPr>
            <a:picLocks noChangeAspect="1"/>
          </p:cNvPicPr>
          <p:nvPr userDrawn="1"/>
        </p:nvPicPr>
        <p:blipFill rotWithShape="1">
          <a:blip r:embed="rId2"/>
          <a:srcRect t="5145" b="14469"/>
          <a:stretch/>
        </p:blipFill>
        <p:spPr>
          <a:xfrm>
            <a:off x="5753529" y="0"/>
            <a:ext cx="5676459" cy="6858000"/>
          </a:xfrm>
          <a:prstGeom prst="rect">
            <a:avLst/>
          </a:prstGeom>
        </p:spPr>
      </p:pic>
      <p:pic>
        <p:nvPicPr>
          <p:cNvPr id="8" name="Picture 7">
            <a:extLst>
              <a:ext uri="{FF2B5EF4-FFF2-40B4-BE49-F238E27FC236}">
                <a16:creationId xmlns:a16="http://schemas.microsoft.com/office/drawing/2014/main" id="{AC51C74E-E431-4B44-8F5E-DB750A1F2EE1}"/>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15D1BF-39C8-8C4B-B41D-AA8009D0C8D7}"/>
              </a:ext>
            </a:extLst>
          </p:cNvPr>
          <p:cNvSpPr>
            <a:spLocks noGrp="1"/>
          </p:cNvSpPr>
          <p:nvPr>
            <p:ph type="title" hasCustomPrompt="1"/>
          </p:nvPr>
        </p:nvSpPr>
        <p:spPr>
          <a:xfrm>
            <a:off x="658814" y="1285660"/>
            <a:ext cx="4968445" cy="3416320"/>
          </a:xfrm>
        </p:spPr>
        <p:txBody>
          <a:bodyPr wrap="square">
            <a:spAutoFit/>
          </a:bodyPr>
          <a:lstStyle>
            <a:lvl1pPr>
              <a:defRPr sz="4000" b="1">
                <a:solidFill>
                  <a:srgbClr val="EC008C"/>
                </a:solidFill>
              </a:defRPr>
            </a:lvl1pPr>
          </a:lstStyle>
          <a:p>
            <a:r>
              <a:rPr lang="en-GB" dirty="0"/>
              <a:t>“</a:t>
            </a:r>
            <a:r>
              <a:rPr lang="en-GB" dirty="0" err="1"/>
              <a:t>Belongto</a:t>
            </a:r>
            <a:r>
              <a:rPr lang="en-GB" dirty="0"/>
              <a:t> is an escape for a few hours to a world that’s slightly more perfect and acceptable.”</a:t>
            </a:r>
            <a:endParaRPr lang="en-US" dirty="0"/>
          </a:p>
        </p:txBody>
      </p:sp>
      <p:sp>
        <p:nvSpPr>
          <p:cNvPr id="3" name="Content Placeholder 2">
            <a:extLst>
              <a:ext uri="{FF2B5EF4-FFF2-40B4-BE49-F238E27FC236}">
                <a16:creationId xmlns:a16="http://schemas.microsoft.com/office/drawing/2014/main" id="{5E082356-55AC-7D47-8FEF-B1DBD095E77C}"/>
              </a:ext>
            </a:extLst>
          </p:cNvPr>
          <p:cNvSpPr>
            <a:spLocks noGrp="1"/>
          </p:cNvSpPr>
          <p:nvPr>
            <p:ph idx="1" hasCustomPrompt="1"/>
          </p:nvPr>
        </p:nvSpPr>
        <p:spPr>
          <a:xfrm>
            <a:off x="658813" y="5036443"/>
            <a:ext cx="4968445" cy="424732"/>
          </a:xfrm>
        </p:spPr>
        <p:txBody>
          <a:bodyPr wrap="square">
            <a:spAutoFit/>
          </a:bodyPr>
          <a:lstStyle>
            <a:lvl1pPr marL="0" indent="0">
              <a:buNone/>
              <a:defRPr sz="2400">
                <a:solidFill>
                  <a:srgbClr val="EC008C"/>
                </a:solidFill>
              </a:defRPr>
            </a:lvl1pPr>
          </a:lstStyle>
          <a:p>
            <a:pPr lvl="0"/>
            <a:r>
              <a:rPr lang="en-US" dirty="0"/>
              <a:t>- Daniel</a:t>
            </a:r>
          </a:p>
        </p:txBody>
      </p:sp>
    </p:spTree>
    <p:extLst>
      <p:ext uri="{BB962C8B-B14F-4D97-AF65-F5344CB8AC3E}">
        <p14:creationId xmlns:p14="http://schemas.microsoft.com/office/powerpoint/2010/main" val="176275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B4BC6-52D5-E548-8337-EEDC56BFE29D}"/>
              </a:ext>
            </a:extLst>
          </p:cNvPr>
          <p:cNvSpPr>
            <a:spLocks noGrp="1"/>
          </p:cNvSpPr>
          <p:nvPr>
            <p:ph type="title" hasCustomPrompt="1"/>
          </p:nvPr>
        </p:nvSpPr>
        <p:spPr>
          <a:xfrm>
            <a:off x="548386" y="2243456"/>
            <a:ext cx="6538214" cy="1754326"/>
          </a:xfrm>
        </p:spPr>
        <p:txBody>
          <a:bodyPr wrap="square" anchor="t">
            <a:spAutoFit/>
          </a:bodyPr>
          <a:lstStyle>
            <a:lvl1pPr>
              <a:defRPr sz="6000" b="1">
                <a:solidFill>
                  <a:schemeClr val="bg1"/>
                </a:solidFill>
              </a:defRPr>
            </a:lvl1pPr>
          </a:lstStyle>
          <a:p>
            <a:r>
              <a:rPr lang="en-GB" dirty="0"/>
              <a:t>Click to edit </a:t>
            </a:r>
            <a:br>
              <a:rPr lang="en-GB" dirty="0"/>
            </a:br>
            <a:r>
              <a:rPr lang="en-GB" dirty="0"/>
              <a:t>Master title style</a:t>
            </a:r>
            <a:endParaRPr lang="en-US" dirty="0"/>
          </a:p>
        </p:txBody>
      </p:sp>
      <p:sp>
        <p:nvSpPr>
          <p:cNvPr id="3" name="Text Placeholder 2">
            <a:extLst>
              <a:ext uri="{FF2B5EF4-FFF2-40B4-BE49-F238E27FC236}">
                <a16:creationId xmlns:a16="http://schemas.microsoft.com/office/drawing/2014/main" id="{6FC82AA6-B095-074B-9225-218D1519CEC8}"/>
              </a:ext>
            </a:extLst>
          </p:cNvPr>
          <p:cNvSpPr>
            <a:spLocks noGrp="1"/>
          </p:cNvSpPr>
          <p:nvPr>
            <p:ph type="body" idx="1"/>
          </p:nvPr>
        </p:nvSpPr>
        <p:spPr>
          <a:xfrm>
            <a:off x="566673" y="4365264"/>
            <a:ext cx="6538215" cy="424732"/>
          </a:xfrm>
        </p:spPr>
        <p:txBody>
          <a:bodyPr wrap="square">
            <a:sp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03405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07D0B-A30B-8945-9E47-320D7AC53B16}"/>
              </a:ext>
            </a:extLst>
          </p:cNvPr>
          <p:cNvSpPr>
            <a:spLocks noGrp="1"/>
          </p:cNvSpPr>
          <p:nvPr>
            <p:ph type="title"/>
          </p:nvPr>
        </p:nvSpPr>
        <p:spPr>
          <a:xfrm>
            <a:off x="546004" y="410845"/>
            <a:ext cx="10515600" cy="1325563"/>
          </a:xfrm>
          <a:prstGeom prst="rect">
            <a:avLst/>
          </a:prstGeom>
        </p:spPr>
        <p:txBody>
          <a:bodyPr vert="horz" lIns="91440" tIns="45720" rIns="91440" bIns="45720" rtlCol="0" anchor="t">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5393BC0-F7A8-9A4E-B5A4-78DBD65417EB}"/>
              </a:ext>
            </a:extLst>
          </p:cNvPr>
          <p:cNvSpPr>
            <a:spLocks noGrp="1"/>
          </p:cNvSpPr>
          <p:nvPr>
            <p:ph type="body" idx="1"/>
          </p:nvPr>
        </p:nvSpPr>
        <p:spPr>
          <a:xfrm>
            <a:off x="546004" y="1461240"/>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763A64-E822-E946-A341-9039291DF2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E9A31E6E-9451-E543-AC53-B548D84C69D5}" type="datetimeFigureOut">
              <a:rPr lang="en-US" smtClean="0"/>
              <a:pPr/>
              <a:t>11/1/2023</a:t>
            </a:fld>
            <a:endParaRPr lang="en-US"/>
          </a:p>
        </p:txBody>
      </p:sp>
      <p:sp>
        <p:nvSpPr>
          <p:cNvPr id="5" name="Footer Placeholder 4">
            <a:extLst>
              <a:ext uri="{FF2B5EF4-FFF2-40B4-BE49-F238E27FC236}">
                <a16:creationId xmlns:a16="http://schemas.microsoft.com/office/drawing/2014/main" id="{F00FD096-587E-5140-A867-674D634CCA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5EB0E85-7D42-A740-A6DC-F97836CDC0B8}"/>
              </a:ext>
            </a:extLst>
          </p:cNvPr>
          <p:cNvSpPr>
            <a:spLocks noGrp="1"/>
          </p:cNvSpPr>
          <p:nvPr>
            <p:ph type="sldNum" sz="quarter" idx="4"/>
          </p:nvPr>
        </p:nvSpPr>
        <p:spPr>
          <a:xfrm>
            <a:off x="9266744" y="626459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FAF503E-E7FD-9A43-B236-A0C3079531C4}" type="slidenum">
              <a:rPr lang="en-US" smtClean="0"/>
              <a:pPr/>
              <a:t>‹#›</a:t>
            </a:fld>
            <a:endParaRPr lang="en-US" dirty="0"/>
          </a:p>
        </p:txBody>
      </p:sp>
    </p:spTree>
    <p:extLst>
      <p:ext uri="{BB962C8B-B14F-4D97-AF65-F5344CB8AC3E}">
        <p14:creationId xmlns:p14="http://schemas.microsoft.com/office/powerpoint/2010/main" val="360676769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77" r:id="rId6"/>
    <p:sldLayoutId id="2147483678" r:id="rId7"/>
    <p:sldLayoutId id="2147483676" r:id="rId8"/>
    <p:sldLayoutId id="2147483651" r:id="rId9"/>
    <p:sldLayoutId id="2147483669" r:id="rId10"/>
    <p:sldLayoutId id="2147483666" r:id="rId11"/>
    <p:sldLayoutId id="2147483670" r:id="rId12"/>
    <p:sldLayoutId id="2147483665" r:id="rId13"/>
    <p:sldLayoutId id="2147483671" r:id="rId14"/>
    <p:sldLayoutId id="2147483667" r:id="rId15"/>
    <p:sldLayoutId id="2147483650" r:id="rId16"/>
    <p:sldLayoutId id="2147483664" r:id="rId17"/>
    <p:sldLayoutId id="2147483672" r:id="rId18"/>
    <p:sldLayoutId id="2147483668" r:id="rId19"/>
    <p:sldLayoutId id="2147483673" r:id="rId20"/>
    <p:sldLayoutId id="2147483674" r:id="rId21"/>
    <p:sldLayoutId id="2147483675" r:id="rId22"/>
    <p:sldLayoutId id="2147483655" r:id="rId23"/>
    <p:sldLayoutId id="2147483652" r:id="rId24"/>
    <p:sldLayoutId id="2147483653" r:id="rId25"/>
    <p:sldLayoutId id="2147483654" r:id="rId26"/>
    <p:sldLayoutId id="2147483656" r:id="rId27"/>
    <p:sldLayoutId id="2147483657" r:id="rId28"/>
    <p:sldLayoutId id="2147483658" r:id="rId29"/>
    <p:sldLayoutId id="2147483659" r:id="rId30"/>
    <p:sldLayoutId id="2147483679" r:id="rId3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orient="horz" pos="32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VKJp41jwUeU"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xS5FMErj0SE"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D5F9078D-30C6-0F40-BEB5-B30E6B13714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246E349-5748-E64F-A14B-C778E4352883}"/>
              </a:ext>
            </a:extLst>
          </p:cNvPr>
          <p:cNvSpPr>
            <a:spLocks noGrp="1"/>
          </p:cNvSpPr>
          <p:nvPr>
            <p:ph type="ctrTitle"/>
          </p:nvPr>
        </p:nvSpPr>
        <p:spPr>
          <a:xfrm>
            <a:off x="517133" y="406400"/>
            <a:ext cx="11116638" cy="784830"/>
          </a:xfrm>
        </p:spPr>
        <p:txBody>
          <a:bodyPr wrap="square" anchor="t">
            <a:spAutoFit/>
          </a:bodyPr>
          <a:lstStyle/>
          <a:p>
            <a:pPr algn="l"/>
            <a:r>
              <a:rPr lang="en-US" sz="5000" dirty="0">
                <a:ea typeface="Verdana" panose="020B0604030504040204" pitchFamily="34" charset="0"/>
              </a:rPr>
              <a:t>Stand Up Awareness Week 2023</a:t>
            </a:r>
            <a:endParaRPr lang="en-US" sz="50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59283EA-AC67-9A49-ACC2-BFEDF7190D74}"/>
              </a:ext>
            </a:extLst>
          </p:cNvPr>
          <p:cNvSpPr>
            <a:spLocks noGrp="1"/>
          </p:cNvSpPr>
          <p:nvPr>
            <p:ph type="subTitle" idx="1"/>
          </p:nvPr>
        </p:nvSpPr>
        <p:spPr>
          <a:xfrm>
            <a:off x="558229" y="1623619"/>
            <a:ext cx="11075542" cy="2655086"/>
          </a:xfrm>
        </p:spPr>
        <p:txBody>
          <a:bodyPr wrap="square">
            <a:spAutoFit/>
          </a:bodyPr>
          <a:lstStyle/>
          <a:p>
            <a:pPr algn="l"/>
            <a:r>
              <a:rPr lang="en-US" sz="3600" dirty="0"/>
              <a:t>Allyship</a:t>
            </a:r>
          </a:p>
          <a:p>
            <a:pPr algn="l"/>
            <a:endParaRPr lang="en-US" sz="2800" dirty="0">
              <a:solidFill>
                <a:schemeClr val="bg1"/>
              </a:solidFill>
              <a:latin typeface="Arial" panose="020B0604020202020204" pitchFamily="34" charset="0"/>
              <a:cs typeface="Arial" panose="020B0604020202020204" pitchFamily="34" charset="0"/>
            </a:endParaRPr>
          </a:p>
          <a:p>
            <a:pPr algn="l"/>
            <a:endParaRPr lang="en-US" sz="2800" dirty="0"/>
          </a:p>
          <a:p>
            <a:pPr algn="r"/>
            <a:r>
              <a:rPr lang="en-US" sz="2800" dirty="0">
                <a:solidFill>
                  <a:schemeClr val="bg1"/>
                </a:solidFill>
                <a:latin typeface="Arial" panose="020B0604020202020204" pitchFamily="34" charset="0"/>
                <a:cs typeface="Arial" panose="020B0604020202020204" pitchFamily="34" charset="0"/>
              </a:rPr>
              <a:t>		“A</a:t>
            </a:r>
            <a:r>
              <a:rPr lang="en-US" sz="2800" dirty="0"/>
              <a:t>wareness is good, but action is better.”</a:t>
            </a:r>
          </a:p>
          <a:p>
            <a:pPr algn="r"/>
            <a:r>
              <a:rPr lang="en-US" sz="2800" dirty="0">
                <a:solidFill>
                  <a:schemeClr val="bg1"/>
                </a:solidFill>
                <a:latin typeface="Arial" panose="020B0604020202020204" pitchFamily="34" charset="0"/>
                <a:cs typeface="Arial" panose="020B0604020202020204" pitchFamily="34" charset="0"/>
              </a:rPr>
              <a:t>			-D.R. Fox</a:t>
            </a:r>
          </a:p>
        </p:txBody>
      </p:sp>
    </p:spTree>
    <p:extLst>
      <p:ext uri="{BB962C8B-B14F-4D97-AF65-F5344CB8AC3E}">
        <p14:creationId xmlns:p14="http://schemas.microsoft.com/office/powerpoint/2010/main" val="2980228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4608-C2F3-1E43-A8DB-122B413A8051}"/>
              </a:ext>
            </a:extLst>
          </p:cNvPr>
          <p:cNvSpPr>
            <a:spLocks noGrp="1"/>
          </p:cNvSpPr>
          <p:nvPr>
            <p:ph type="title"/>
          </p:nvPr>
        </p:nvSpPr>
        <p:spPr/>
        <p:txBody>
          <a:bodyPr/>
          <a:lstStyle/>
          <a:p>
            <a:r>
              <a:rPr lang="en-US" dirty="0"/>
              <a:t>Allies take action! </a:t>
            </a:r>
          </a:p>
        </p:txBody>
      </p:sp>
      <p:sp>
        <p:nvSpPr>
          <p:cNvPr id="3" name="Content Placeholder 2">
            <a:extLst>
              <a:ext uri="{FF2B5EF4-FFF2-40B4-BE49-F238E27FC236}">
                <a16:creationId xmlns:a16="http://schemas.microsoft.com/office/drawing/2014/main" id="{BA4602DF-28C5-E745-972B-365FEAEFA5C9}"/>
              </a:ext>
            </a:extLst>
          </p:cNvPr>
          <p:cNvSpPr>
            <a:spLocks noGrp="1"/>
          </p:cNvSpPr>
          <p:nvPr>
            <p:ph idx="1"/>
          </p:nvPr>
        </p:nvSpPr>
        <p:spPr>
          <a:xfrm>
            <a:off x="381112" y="2242834"/>
            <a:ext cx="9927809" cy="2031325"/>
          </a:xfrm>
        </p:spPr>
        <p:txBody>
          <a:bodyPr/>
          <a:lstStyle/>
          <a:p>
            <a:pPr marL="0" indent="0">
              <a:buNone/>
            </a:pPr>
            <a:r>
              <a:rPr lang="en-IE" dirty="0"/>
              <a:t>Being an LGBTQ+ ally doesn’t just mean that you do not discriminate against or bully someone because they are LGBTQ+. Being an LGBTQ+ ally is about actions to show support to the LGBTQ+ community. </a:t>
            </a:r>
          </a:p>
        </p:txBody>
      </p:sp>
      <p:sp>
        <p:nvSpPr>
          <p:cNvPr id="5" name="Slide Number Placeholder 4">
            <a:extLst>
              <a:ext uri="{FF2B5EF4-FFF2-40B4-BE49-F238E27FC236}">
                <a16:creationId xmlns:a16="http://schemas.microsoft.com/office/drawing/2014/main" id="{0A3BDB91-76AA-13BE-A5CB-9691E3302DFE}"/>
              </a:ext>
            </a:extLst>
          </p:cNvPr>
          <p:cNvSpPr>
            <a:spLocks noGrp="1"/>
          </p:cNvSpPr>
          <p:nvPr>
            <p:ph type="sldNum" sz="quarter" idx="12"/>
          </p:nvPr>
        </p:nvSpPr>
        <p:spPr/>
        <p:txBody>
          <a:bodyPr/>
          <a:lstStyle/>
          <a:p>
            <a:fld id="{CFAF503E-E7FD-9A43-B236-A0C3079531C4}" type="slidenum">
              <a:rPr lang="en-US" smtClean="0"/>
              <a:pPr/>
              <a:t>10</a:t>
            </a:fld>
            <a:endParaRPr lang="en-US" dirty="0"/>
          </a:p>
        </p:txBody>
      </p:sp>
    </p:spTree>
    <p:extLst>
      <p:ext uri="{BB962C8B-B14F-4D97-AF65-F5344CB8AC3E}">
        <p14:creationId xmlns:p14="http://schemas.microsoft.com/office/powerpoint/2010/main" val="4276166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4608-C2F3-1E43-A8DB-122B413A8051}"/>
              </a:ext>
            </a:extLst>
          </p:cNvPr>
          <p:cNvSpPr>
            <a:spLocks noGrp="1"/>
          </p:cNvSpPr>
          <p:nvPr>
            <p:ph type="title"/>
          </p:nvPr>
        </p:nvSpPr>
        <p:spPr/>
        <p:txBody>
          <a:bodyPr/>
          <a:lstStyle/>
          <a:p>
            <a:r>
              <a:rPr lang="en-US" dirty="0"/>
              <a:t>Ways to be a good ally</a:t>
            </a:r>
          </a:p>
        </p:txBody>
      </p:sp>
      <p:sp>
        <p:nvSpPr>
          <p:cNvPr id="3" name="Content Placeholder 2">
            <a:extLst>
              <a:ext uri="{FF2B5EF4-FFF2-40B4-BE49-F238E27FC236}">
                <a16:creationId xmlns:a16="http://schemas.microsoft.com/office/drawing/2014/main" id="{BA4602DF-28C5-E745-972B-365FEAEFA5C9}"/>
              </a:ext>
            </a:extLst>
          </p:cNvPr>
          <p:cNvSpPr>
            <a:spLocks noGrp="1"/>
          </p:cNvSpPr>
          <p:nvPr>
            <p:ph idx="1"/>
          </p:nvPr>
        </p:nvSpPr>
        <p:spPr>
          <a:xfrm>
            <a:off x="546004" y="1226069"/>
            <a:ext cx="9474818" cy="4902881"/>
          </a:xfrm>
        </p:spPr>
        <p:txBody>
          <a:bodyPr/>
          <a:lstStyle/>
          <a:p>
            <a:pPr marL="342900" indent="-342900">
              <a:buFont typeface="Arial" panose="020B0604020202020204" pitchFamily="34" charset="0"/>
              <a:buChar char="•"/>
            </a:pPr>
            <a:r>
              <a:rPr lang="en-GB" sz="2400" b="0" dirty="0"/>
              <a:t>Be supportive</a:t>
            </a:r>
          </a:p>
          <a:p>
            <a:pPr marL="342900" indent="-342900">
              <a:buFont typeface="Arial" panose="020B0604020202020204" pitchFamily="34" charset="0"/>
              <a:buChar char="•"/>
            </a:pPr>
            <a:r>
              <a:rPr lang="en-GB" sz="2400" b="0" dirty="0"/>
              <a:t>Be a good listener</a:t>
            </a:r>
          </a:p>
          <a:p>
            <a:pPr marL="342900" indent="-342900">
              <a:buFont typeface="Arial" panose="020B0604020202020204" pitchFamily="34" charset="0"/>
              <a:buChar char="•"/>
            </a:pPr>
            <a:r>
              <a:rPr lang="en-GB" sz="2400" b="0" dirty="0"/>
              <a:t>Let them know about places where they can get support like Belong To or TENI</a:t>
            </a:r>
          </a:p>
          <a:p>
            <a:pPr marL="342900" indent="-342900">
              <a:buFont typeface="Arial" panose="020B0604020202020204" pitchFamily="34" charset="0"/>
              <a:buChar char="•"/>
            </a:pPr>
            <a:r>
              <a:rPr lang="en-GB" sz="2400" b="0" dirty="0"/>
              <a:t>Stop other people who are using homophobic slurs</a:t>
            </a:r>
          </a:p>
          <a:p>
            <a:pPr marL="342900" indent="-342900">
              <a:buFont typeface="Arial" panose="020B0604020202020204" pitchFamily="34" charset="0"/>
              <a:buChar char="•"/>
            </a:pPr>
            <a:r>
              <a:rPr lang="en-GB" sz="2400" b="0" dirty="0"/>
              <a:t>Report any bullying that is happening</a:t>
            </a:r>
          </a:p>
          <a:p>
            <a:pPr marL="342900" indent="-342900">
              <a:buFont typeface="Arial" panose="020B0604020202020204" pitchFamily="34" charset="0"/>
              <a:buChar char="•"/>
            </a:pPr>
            <a:r>
              <a:rPr lang="en-GB" sz="2400" b="0" dirty="0"/>
              <a:t>Join an LGBTQ+ /Allies club</a:t>
            </a:r>
          </a:p>
          <a:p>
            <a:pPr marL="342900" indent="-342900">
              <a:buFont typeface="Arial" panose="020B0604020202020204" pitchFamily="34" charset="0"/>
              <a:buChar char="•"/>
            </a:pPr>
            <a:r>
              <a:rPr lang="en-GB" sz="2400" b="0" dirty="0"/>
              <a:t>Take part in the events of Stand Up Awareness Week</a:t>
            </a:r>
          </a:p>
          <a:p>
            <a:pPr marL="342900" indent="-342900">
              <a:buFont typeface="Arial" panose="020B0604020202020204" pitchFamily="34" charset="0"/>
              <a:buChar char="•"/>
            </a:pPr>
            <a:r>
              <a:rPr lang="en-GB" sz="2400" b="0" dirty="0"/>
              <a:t>Be friends with LGBTQ+ young people</a:t>
            </a:r>
          </a:p>
          <a:p>
            <a:pPr marL="342900" indent="-342900">
              <a:buFont typeface="Arial" panose="020B0604020202020204" pitchFamily="34" charset="0"/>
              <a:buChar char="•"/>
            </a:pPr>
            <a:r>
              <a:rPr lang="en-GB" sz="2400" b="0" dirty="0"/>
              <a:t>Joining events in support of the LGBTQ+ community</a:t>
            </a:r>
          </a:p>
          <a:p>
            <a:pPr marL="342900" indent="-342900">
              <a:buFont typeface="Arial" panose="020B0604020202020204" pitchFamily="34" charset="0"/>
              <a:buChar char="•"/>
            </a:pPr>
            <a:r>
              <a:rPr lang="en-GB" sz="2400" b="0" dirty="0"/>
              <a:t>Supporting campaigns (like the Marriage Equality Referendum) </a:t>
            </a:r>
          </a:p>
        </p:txBody>
      </p:sp>
      <p:sp>
        <p:nvSpPr>
          <p:cNvPr id="5" name="Slide Number Placeholder 4">
            <a:extLst>
              <a:ext uri="{FF2B5EF4-FFF2-40B4-BE49-F238E27FC236}">
                <a16:creationId xmlns:a16="http://schemas.microsoft.com/office/drawing/2014/main" id="{0A3BDB91-76AA-13BE-A5CB-9691E3302DFE}"/>
              </a:ext>
            </a:extLst>
          </p:cNvPr>
          <p:cNvSpPr>
            <a:spLocks noGrp="1"/>
          </p:cNvSpPr>
          <p:nvPr>
            <p:ph type="sldNum" sz="quarter" idx="12"/>
          </p:nvPr>
        </p:nvSpPr>
        <p:spPr/>
        <p:txBody>
          <a:bodyPr/>
          <a:lstStyle/>
          <a:p>
            <a:fld id="{CFAF503E-E7FD-9A43-B236-A0C3079531C4}" type="slidenum">
              <a:rPr lang="en-US" smtClean="0"/>
              <a:pPr/>
              <a:t>11</a:t>
            </a:fld>
            <a:endParaRPr lang="en-US" dirty="0"/>
          </a:p>
        </p:txBody>
      </p:sp>
    </p:spTree>
    <p:extLst>
      <p:ext uri="{BB962C8B-B14F-4D97-AF65-F5344CB8AC3E}">
        <p14:creationId xmlns:p14="http://schemas.microsoft.com/office/powerpoint/2010/main" val="3460256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44E30-44D3-1D49-9A58-707FF6553BE8}"/>
              </a:ext>
            </a:extLst>
          </p:cNvPr>
          <p:cNvSpPr>
            <a:spLocks noGrp="1"/>
          </p:cNvSpPr>
          <p:nvPr>
            <p:ph type="title"/>
          </p:nvPr>
        </p:nvSpPr>
        <p:spPr/>
        <p:txBody>
          <a:bodyPr/>
          <a:lstStyle/>
          <a:p>
            <a:pPr algn="ctr"/>
            <a:r>
              <a:rPr lang="en-US" u="sng" dirty="0"/>
              <a:t>Diamond 9- How to be an Ally</a:t>
            </a:r>
          </a:p>
        </p:txBody>
      </p:sp>
      <p:sp>
        <p:nvSpPr>
          <p:cNvPr id="3" name="Content Placeholder 2">
            <a:extLst>
              <a:ext uri="{FF2B5EF4-FFF2-40B4-BE49-F238E27FC236}">
                <a16:creationId xmlns:a16="http://schemas.microsoft.com/office/drawing/2014/main" id="{62DF1386-EF21-0640-85F5-6D42459BF098}"/>
              </a:ext>
            </a:extLst>
          </p:cNvPr>
          <p:cNvSpPr>
            <a:spLocks noGrp="1"/>
          </p:cNvSpPr>
          <p:nvPr>
            <p:ph idx="1"/>
          </p:nvPr>
        </p:nvSpPr>
        <p:spPr>
          <a:xfrm>
            <a:off x="546004" y="1601573"/>
            <a:ext cx="5000357" cy="5223994"/>
          </a:xfrm>
        </p:spPr>
        <p:txBody>
          <a:bodyPr/>
          <a:lstStyle/>
          <a:p>
            <a:pPr marL="0" indent="0">
              <a:buNone/>
            </a:pPr>
            <a:r>
              <a:rPr lang="en-US" sz="3200" dirty="0"/>
              <a:t>Complete the Diamond 9 activity with your partner. </a:t>
            </a:r>
            <a:br>
              <a:rPr lang="en-US" sz="3200" dirty="0"/>
            </a:br>
            <a:br>
              <a:rPr lang="en-US" sz="3200" dirty="0"/>
            </a:br>
            <a:r>
              <a:rPr lang="en-US" sz="3200" dirty="0"/>
              <a:t>At the top, put the actions that you think are the most effective types of allyship. </a:t>
            </a:r>
          </a:p>
          <a:p>
            <a:pPr marL="0" indent="0">
              <a:buNone/>
            </a:pPr>
            <a:endParaRPr lang="en-US" sz="3200" dirty="0"/>
          </a:p>
          <a:p>
            <a:pPr marL="0" indent="0">
              <a:buNone/>
            </a:pPr>
            <a:r>
              <a:rPr lang="en-US" sz="3200" dirty="0"/>
              <a:t>At the bottom, put the actions that are the least effective examples of allyship. </a:t>
            </a:r>
          </a:p>
        </p:txBody>
      </p:sp>
      <p:sp>
        <p:nvSpPr>
          <p:cNvPr id="5" name="Slide Number Placeholder 4">
            <a:extLst>
              <a:ext uri="{FF2B5EF4-FFF2-40B4-BE49-F238E27FC236}">
                <a16:creationId xmlns:a16="http://schemas.microsoft.com/office/drawing/2014/main" id="{9D4B5885-2A5A-2E10-4637-58C6CC5203E3}"/>
              </a:ext>
            </a:extLst>
          </p:cNvPr>
          <p:cNvSpPr>
            <a:spLocks noGrp="1"/>
          </p:cNvSpPr>
          <p:nvPr>
            <p:ph type="sldNum" sz="quarter" idx="12"/>
          </p:nvPr>
        </p:nvSpPr>
        <p:spPr/>
        <p:txBody>
          <a:bodyPr/>
          <a:lstStyle/>
          <a:p>
            <a:fld id="{CFAF503E-E7FD-9A43-B236-A0C3079531C4}" type="slidenum">
              <a:rPr lang="en-US" smtClean="0"/>
              <a:pPr/>
              <a:t>12</a:t>
            </a:fld>
            <a:endParaRPr lang="en-US" dirty="0"/>
          </a:p>
        </p:txBody>
      </p:sp>
      <p:sp>
        <p:nvSpPr>
          <p:cNvPr id="4" name="Rectangle 3">
            <a:extLst>
              <a:ext uri="{FF2B5EF4-FFF2-40B4-BE49-F238E27FC236}">
                <a16:creationId xmlns:a16="http://schemas.microsoft.com/office/drawing/2014/main" id="{7ECBC68D-4C74-6D9B-3374-6A2F2A1FF307}"/>
              </a:ext>
            </a:extLst>
          </p:cNvPr>
          <p:cNvSpPr/>
          <p:nvPr/>
        </p:nvSpPr>
        <p:spPr>
          <a:xfrm>
            <a:off x="7741045" y="1379095"/>
            <a:ext cx="1543987" cy="94438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3222FB77-7ECD-3516-0007-DBF71BF4AA59}"/>
              </a:ext>
            </a:extLst>
          </p:cNvPr>
          <p:cNvSpPr/>
          <p:nvPr/>
        </p:nvSpPr>
        <p:spPr>
          <a:xfrm>
            <a:off x="7741045" y="5777095"/>
            <a:ext cx="1543987" cy="94438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AD0C2C1E-9F2D-7E4F-F465-0CD0911A3A7A}"/>
              </a:ext>
            </a:extLst>
          </p:cNvPr>
          <p:cNvSpPr/>
          <p:nvPr/>
        </p:nvSpPr>
        <p:spPr>
          <a:xfrm>
            <a:off x="7741043" y="3578095"/>
            <a:ext cx="1543987" cy="94438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193DA83F-B2F5-B762-9778-7ECC3A2ADD09}"/>
              </a:ext>
            </a:extLst>
          </p:cNvPr>
          <p:cNvSpPr/>
          <p:nvPr/>
        </p:nvSpPr>
        <p:spPr>
          <a:xfrm>
            <a:off x="6767138" y="2484620"/>
            <a:ext cx="1543987" cy="94438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F315408F-B6D4-8A24-AC60-F531EF0A1282}"/>
              </a:ext>
            </a:extLst>
          </p:cNvPr>
          <p:cNvSpPr/>
          <p:nvPr/>
        </p:nvSpPr>
        <p:spPr>
          <a:xfrm>
            <a:off x="6767139" y="4697803"/>
            <a:ext cx="1543987" cy="94438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C233107B-2FB2-7D4E-3346-29107EE53B27}"/>
              </a:ext>
            </a:extLst>
          </p:cNvPr>
          <p:cNvSpPr/>
          <p:nvPr/>
        </p:nvSpPr>
        <p:spPr>
          <a:xfrm>
            <a:off x="8759909" y="2498803"/>
            <a:ext cx="1543987" cy="94438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917FE79F-8AC3-D889-CC06-BD2023CD5FAE}"/>
              </a:ext>
            </a:extLst>
          </p:cNvPr>
          <p:cNvSpPr/>
          <p:nvPr/>
        </p:nvSpPr>
        <p:spPr>
          <a:xfrm>
            <a:off x="8759910" y="4697803"/>
            <a:ext cx="1543987" cy="94438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5F81F370-F31D-A34E-CE75-6AB541F898F7}"/>
              </a:ext>
            </a:extLst>
          </p:cNvPr>
          <p:cNvSpPr/>
          <p:nvPr/>
        </p:nvSpPr>
        <p:spPr>
          <a:xfrm>
            <a:off x="5803804" y="3578095"/>
            <a:ext cx="1543987" cy="94438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9450DF13-5CA7-BAF7-388A-2D008EDD7923}"/>
              </a:ext>
            </a:extLst>
          </p:cNvPr>
          <p:cNvSpPr/>
          <p:nvPr/>
        </p:nvSpPr>
        <p:spPr>
          <a:xfrm>
            <a:off x="9736544" y="3578095"/>
            <a:ext cx="1543987" cy="94438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648492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5D57DC-D9B3-D745-00B4-D66D1AA344CA}"/>
              </a:ext>
            </a:extLst>
          </p:cNvPr>
          <p:cNvPicPr>
            <a:picLocks noChangeAspect="1"/>
          </p:cNvPicPr>
          <p:nvPr/>
        </p:nvPicPr>
        <p:blipFill rotWithShape="1">
          <a:blip r:embed="rId3"/>
          <a:srcRect l="6766" r="2942" b="-1"/>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07804D7C-BCC7-B745-BDEE-AAB8ED3094A8}"/>
              </a:ext>
            </a:extLst>
          </p:cNvPr>
          <p:cNvSpPr>
            <a:spLocks noGrp="1"/>
          </p:cNvSpPr>
          <p:nvPr>
            <p:ph type="title"/>
          </p:nvPr>
        </p:nvSpPr>
        <p:spPr>
          <a:xfrm>
            <a:off x="194872" y="614597"/>
            <a:ext cx="3117954" cy="5681272"/>
          </a:xfrm>
        </p:spPr>
        <p:txBody>
          <a:bodyPr vert="horz" lIns="91440" tIns="45720" rIns="91440" bIns="45720" rtlCol="0" anchor="ctr">
            <a:normAutofit/>
          </a:bodyPr>
          <a:lstStyle/>
          <a:p>
            <a:pPr algn="ctr"/>
            <a:r>
              <a:rPr lang="en-US" sz="2800" u="sng" dirty="0">
                <a:solidFill>
                  <a:schemeClr val="tx1">
                    <a:lumMod val="85000"/>
                    <a:lumOff val="15000"/>
                  </a:schemeClr>
                </a:solidFill>
              </a:rPr>
              <a:t>Think- Pair- Share</a:t>
            </a:r>
            <a:br>
              <a:rPr lang="en-US" sz="2800" dirty="0">
                <a:solidFill>
                  <a:schemeClr val="tx1">
                    <a:lumMod val="85000"/>
                    <a:lumOff val="15000"/>
                  </a:schemeClr>
                </a:solidFill>
              </a:rPr>
            </a:br>
            <a:br>
              <a:rPr lang="en-US" sz="2800" dirty="0">
                <a:solidFill>
                  <a:schemeClr val="tx1">
                    <a:lumMod val="85000"/>
                    <a:lumOff val="15000"/>
                  </a:schemeClr>
                </a:solidFill>
              </a:rPr>
            </a:br>
            <a:r>
              <a:rPr lang="en-US" sz="2800" b="0" dirty="0">
                <a:solidFill>
                  <a:schemeClr val="tx1">
                    <a:lumMod val="85000"/>
                    <a:lumOff val="15000"/>
                  </a:schemeClr>
                </a:solidFill>
              </a:rPr>
              <a:t>In your copy, write down some reasons a person might not act as an ally. </a:t>
            </a:r>
            <a:br>
              <a:rPr lang="en-US" sz="2800" b="0" dirty="0">
                <a:solidFill>
                  <a:schemeClr val="tx1">
                    <a:lumMod val="85000"/>
                    <a:lumOff val="15000"/>
                  </a:schemeClr>
                </a:solidFill>
              </a:rPr>
            </a:br>
            <a:br>
              <a:rPr lang="en-US" sz="2800" b="0" dirty="0">
                <a:solidFill>
                  <a:schemeClr val="tx1">
                    <a:lumMod val="85000"/>
                    <a:lumOff val="15000"/>
                  </a:schemeClr>
                </a:solidFill>
              </a:rPr>
            </a:br>
            <a:r>
              <a:rPr lang="en-US" sz="2800" b="0" dirty="0">
                <a:solidFill>
                  <a:srgbClr val="FF0000"/>
                </a:solidFill>
              </a:rPr>
              <a:t>How could these situations be overcome? </a:t>
            </a:r>
          </a:p>
        </p:txBody>
      </p:sp>
    </p:spTree>
    <p:extLst>
      <p:ext uri="{BB962C8B-B14F-4D97-AF65-F5344CB8AC3E}">
        <p14:creationId xmlns:p14="http://schemas.microsoft.com/office/powerpoint/2010/main" val="1561702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E898-41FB-2743-B349-0378D2585FCE}"/>
              </a:ext>
            </a:extLst>
          </p:cNvPr>
          <p:cNvSpPr>
            <a:spLocks noGrp="1"/>
          </p:cNvSpPr>
          <p:nvPr>
            <p:ph type="title"/>
          </p:nvPr>
        </p:nvSpPr>
        <p:spPr>
          <a:xfrm>
            <a:off x="548384" y="2250802"/>
            <a:ext cx="6538215" cy="923330"/>
          </a:xfrm>
        </p:spPr>
        <p:txBody>
          <a:bodyPr/>
          <a:lstStyle/>
          <a:p>
            <a:r>
              <a:rPr lang="en-US" dirty="0"/>
              <a:t>James’s story</a:t>
            </a:r>
          </a:p>
        </p:txBody>
      </p:sp>
      <p:sp>
        <p:nvSpPr>
          <p:cNvPr id="3" name="Text Placeholder 2">
            <a:extLst>
              <a:ext uri="{FF2B5EF4-FFF2-40B4-BE49-F238E27FC236}">
                <a16:creationId xmlns:a16="http://schemas.microsoft.com/office/drawing/2014/main" id="{CC19D99E-6507-6A43-9F6D-4DDEFBE0638F}"/>
              </a:ext>
            </a:extLst>
          </p:cNvPr>
          <p:cNvSpPr>
            <a:spLocks noGrp="1"/>
          </p:cNvSpPr>
          <p:nvPr>
            <p:ph type="body" idx="13"/>
          </p:nvPr>
        </p:nvSpPr>
        <p:spPr>
          <a:xfrm>
            <a:off x="566673" y="4365264"/>
            <a:ext cx="6538215" cy="424732"/>
          </a:xfrm>
        </p:spPr>
        <p:txBody>
          <a:bodyPr/>
          <a:lstStyle/>
          <a:p>
            <a:r>
              <a:rPr lang="en-IE" dirty="0">
                <a:hlinkClick r:id="rId3">
                  <a:extLst>
                    <a:ext uri="{A12FA001-AC4F-418D-AE19-62706E023703}">
                      <ahyp:hlinkClr xmlns:ahyp="http://schemas.microsoft.com/office/drawing/2018/hyperlinkcolor" val="tx"/>
                    </a:ext>
                  </a:extLst>
                </a:hlinkClick>
              </a:rPr>
              <a:t>Listen to James’s story here</a:t>
            </a:r>
            <a:endParaRPr lang="en-IE" dirty="0"/>
          </a:p>
        </p:txBody>
      </p:sp>
    </p:spTree>
    <p:extLst>
      <p:ext uri="{BB962C8B-B14F-4D97-AF65-F5344CB8AC3E}">
        <p14:creationId xmlns:p14="http://schemas.microsoft.com/office/powerpoint/2010/main" val="2634887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3655D-5873-CF46-B4E8-8AC701F2B1A8}"/>
              </a:ext>
            </a:extLst>
          </p:cNvPr>
          <p:cNvSpPr>
            <a:spLocks noGrp="1"/>
          </p:cNvSpPr>
          <p:nvPr>
            <p:ph type="title"/>
          </p:nvPr>
        </p:nvSpPr>
        <p:spPr/>
        <p:txBody>
          <a:bodyPr/>
          <a:lstStyle/>
          <a:p>
            <a:r>
              <a:rPr lang="en-US" dirty="0"/>
              <a:t>Listen to James’s story</a:t>
            </a:r>
          </a:p>
        </p:txBody>
      </p:sp>
      <p:sp>
        <p:nvSpPr>
          <p:cNvPr id="3" name="Content Placeholder 2">
            <a:extLst>
              <a:ext uri="{FF2B5EF4-FFF2-40B4-BE49-F238E27FC236}">
                <a16:creationId xmlns:a16="http://schemas.microsoft.com/office/drawing/2014/main" id="{F3E676DE-EDC1-8245-BDBB-E3474AE59CFE}"/>
              </a:ext>
            </a:extLst>
          </p:cNvPr>
          <p:cNvSpPr>
            <a:spLocks noGrp="1"/>
          </p:cNvSpPr>
          <p:nvPr>
            <p:ph idx="1"/>
          </p:nvPr>
        </p:nvSpPr>
        <p:spPr>
          <a:xfrm>
            <a:off x="546004" y="1461240"/>
            <a:ext cx="10515600" cy="1643527"/>
          </a:xfrm>
        </p:spPr>
        <p:txBody>
          <a:bodyPr/>
          <a:lstStyle/>
          <a:p>
            <a:pPr marL="0" indent="0">
              <a:buNone/>
            </a:pPr>
            <a:r>
              <a:rPr lang="en-US" sz="2800" dirty="0"/>
              <a:t>1. </a:t>
            </a:r>
            <a:r>
              <a:rPr lang="en-US" sz="2800" b="0" dirty="0"/>
              <a:t>Who was an ally in his life? How do you know they were allies? </a:t>
            </a:r>
            <a:br>
              <a:rPr lang="en-US" sz="2800" b="0" dirty="0"/>
            </a:br>
            <a:r>
              <a:rPr lang="en-US" sz="2800" b="0" dirty="0"/>
              <a:t>2. How might James’s story have been different if he had had allies in school?</a:t>
            </a:r>
            <a:endParaRPr lang="en-US" dirty="0"/>
          </a:p>
        </p:txBody>
      </p:sp>
      <p:sp>
        <p:nvSpPr>
          <p:cNvPr id="5" name="Slide Number Placeholder 4">
            <a:extLst>
              <a:ext uri="{FF2B5EF4-FFF2-40B4-BE49-F238E27FC236}">
                <a16:creationId xmlns:a16="http://schemas.microsoft.com/office/drawing/2014/main" id="{97C2CED0-1964-0345-EE8A-04AB228EE421}"/>
              </a:ext>
            </a:extLst>
          </p:cNvPr>
          <p:cNvSpPr>
            <a:spLocks noGrp="1"/>
          </p:cNvSpPr>
          <p:nvPr>
            <p:ph type="sldNum" sz="quarter" idx="12"/>
          </p:nvPr>
        </p:nvSpPr>
        <p:spPr/>
        <p:txBody>
          <a:bodyPr/>
          <a:lstStyle/>
          <a:p>
            <a:fld id="{CFAF503E-E7FD-9A43-B236-A0C3079531C4}" type="slidenum">
              <a:rPr lang="en-US" smtClean="0"/>
              <a:pPr/>
              <a:t>15</a:t>
            </a:fld>
            <a:endParaRPr lang="en-US"/>
          </a:p>
        </p:txBody>
      </p:sp>
    </p:spTree>
    <p:extLst>
      <p:ext uri="{BB962C8B-B14F-4D97-AF65-F5344CB8AC3E}">
        <p14:creationId xmlns:p14="http://schemas.microsoft.com/office/powerpoint/2010/main" val="413338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04D7C-BCC7-B745-BDEE-AAB8ED3094A8}"/>
              </a:ext>
            </a:extLst>
          </p:cNvPr>
          <p:cNvSpPr>
            <a:spLocks noGrp="1"/>
          </p:cNvSpPr>
          <p:nvPr>
            <p:ph type="title"/>
          </p:nvPr>
        </p:nvSpPr>
        <p:spPr>
          <a:xfrm>
            <a:off x="6571820" y="335845"/>
            <a:ext cx="5270410" cy="7128105"/>
          </a:xfrm>
        </p:spPr>
        <p:txBody>
          <a:bodyPr/>
          <a:lstStyle/>
          <a:p>
            <a:r>
              <a:rPr lang="en-US" sz="3200" u="sng" dirty="0"/>
              <a:t>Plenary:</a:t>
            </a:r>
            <a:br>
              <a:rPr lang="en-US" sz="3200" u="sng" dirty="0"/>
            </a:br>
            <a:r>
              <a:rPr lang="en-US" sz="3200" dirty="0"/>
              <a:t>Design a poster, video or blog post.</a:t>
            </a:r>
            <a:br>
              <a:rPr lang="en-US" sz="3200" dirty="0"/>
            </a:br>
            <a:r>
              <a:rPr lang="en-US" sz="3200" dirty="0"/>
              <a:t> </a:t>
            </a:r>
            <a:br>
              <a:rPr lang="en-US" sz="3200" dirty="0"/>
            </a:br>
            <a:r>
              <a:rPr lang="en-US" sz="3200" dirty="0"/>
              <a:t>In in, you will:</a:t>
            </a:r>
            <a:br>
              <a:rPr lang="en-US" sz="3200" dirty="0"/>
            </a:br>
            <a:r>
              <a:rPr lang="en-US" sz="3200" dirty="0"/>
              <a:t>- Explain what an LGBTQ+ ally is.</a:t>
            </a:r>
            <a:br>
              <a:rPr lang="en-US" sz="3200" dirty="0"/>
            </a:br>
            <a:r>
              <a:rPr lang="en-US" sz="3200" dirty="0"/>
              <a:t>- Give examples of how to be a good ally.</a:t>
            </a:r>
            <a:br>
              <a:rPr lang="en-US" sz="3200" dirty="0"/>
            </a:br>
            <a:r>
              <a:rPr lang="en-US" sz="3200" dirty="0"/>
              <a:t>Hint: make sure to think about how to be an ally on the one-to-one level, in school and nationally/ internationally</a:t>
            </a:r>
            <a:br>
              <a:rPr lang="en-US" sz="3200" dirty="0"/>
            </a:br>
            <a:br>
              <a:rPr lang="en-US" sz="3200" u="sng" dirty="0"/>
            </a:br>
            <a:endParaRPr lang="en-US" sz="2800" dirty="0"/>
          </a:p>
        </p:txBody>
      </p:sp>
    </p:spTree>
    <p:extLst>
      <p:ext uri="{BB962C8B-B14F-4D97-AF65-F5344CB8AC3E}">
        <p14:creationId xmlns:p14="http://schemas.microsoft.com/office/powerpoint/2010/main" val="2545185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BC6B2AEC-BE83-B9CA-E66D-645872490229}"/>
              </a:ext>
            </a:extLst>
          </p:cNvPr>
          <p:cNvGraphicFramePr>
            <a:graphicFrameLocks noGrp="1"/>
          </p:cNvGraphicFramePr>
          <p:nvPr>
            <p:extLst>
              <p:ext uri="{D42A27DB-BD31-4B8C-83A1-F6EECF244321}">
                <p14:modId xmlns:p14="http://schemas.microsoft.com/office/powerpoint/2010/main" val="3628192185"/>
              </p:ext>
            </p:extLst>
          </p:nvPr>
        </p:nvGraphicFramePr>
        <p:xfrm>
          <a:off x="210459" y="211015"/>
          <a:ext cx="5659902" cy="6428934"/>
        </p:xfrm>
        <a:graphic>
          <a:graphicData uri="http://schemas.openxmlformats.org/drawingml/2006/table">
            <a:tbl>
              <a:tblPr firstRow="1" bandRow="1">
                <a:tableStyleId>{5C22544A-7EE6-4342-B048-85BDC9FD1C3A}</a:tableStyleId>
              </a:tblPr>
              <a:tblGrid>
                <a:gridCol w="1886634">
                  <a:extLst>
                    <a:ext uri="{9D8B030D-6E8A-4147-A177-3AD203B41FA5}">
                      <a16:colId xmlns:a16="http://schemas.microsoft.com/office/drawing/2014/main" val="780310475"/>
                    </a:ext>
                  </a:extLst>
                </a:gridCol>
                <a:gridCol w="1886634">
                  <a:extLst>
                    <a:ext uri="{9D8B030D-6E8A-4147-A177-3AD203B41FA5}">
                      <a16:colId xmlns:a16="http://schemas.microsoft.com/office/drawing/2014/main" val="1491090900"/>
                    </a:ext>
                  </a:extLst>
                </a:gridCol>
                <a:gridCol w="1886634">
                  <a:extLst>
                    <a:ext uri="{9D8B030D-6E8A-4147-A177-3AD203B41FA5}">
                      <a16:colId xmlns:a16="http://schemas.microsoft.com/office/drawing/2014/main" val="1058845521"/>
                    </a:ext>
                  </a:extLst>
                </a:gridCol>
              </a:tblGrid>
              <a:tr h="2142978">
                <a:tc>
                  <a:txBody>
                    <a:bodyPr/>
                    <a:lstStyle/>
                    <a:p>
                      <a:r>
                        <a:rPr lang="en-US" sz="1600" b="0" dirty="0">
                          <a:solidFill>
                            <a:schemeClr val="tx1"/>
                          </a:solidFill>
                          <a:latin typeface="Arial" panose="020B0604020202020204" pitchFamily="34" charset="0"/>
                          <a:cs typeface="Arial" panose="020B0604020202020204" pitchFamily="34" charset="0"/>
                        </a:rPr>
                        <a:t>Letting an LGBTQ+ friend know about places where they can get support like Belong To or TENI.</a:t>
                      </a:r>
                    </a:p>
                    <a:p>
                      <a:endParaRPr lang="en-IE" sz="1600" b="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sz="1600" b="0" dirty="0">
                          <a:solidFill>
                            <a:srgbClr val="EA5543"/>
                          </a:solidFill>
                          <a:latin typeface="Arial" panose="020B0604020202020204" pitchFamily="34" charset="0"/>
                          <a:cs typeface="Arial" panose="020B0604020202020204" pitchFamily="34" charset="0"/>
                        </a:rPr>
                        <a:t>Going to a Pride march in June with a gay friend.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sz="1600" b="0" dirty="0">
                          <a:solidFill>
                            <a:srgbClr val="F1C712"/>
                          </a:solidFill>
                          <a:latin typeface="Arial" panose="020B0604020202020204" pitchFamily="34" charset="0"/>
                          <a:cs typeface="Arial" panose="020B0604020202020204" pitchFamily="34" charset="0"/>
                        </a:rPr>
                        <a:t>Reporting to a teacher about a student in their History class who is sending horrible online messages to a trans classmate.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4863420"/>
                  </a:ext>
                </a:extLst>
              </a:tr>
              <a:tr h="2142978">
                <a:tc>
                  <a:txBody>
                    <a:bodyPr/>
                    <a:lstStyle/>
                    <a:p>
                      <a:r>
                        <a:rPr lang="en-IE" sz="1600" dirty="0">
                          <a:solidFill>
                            <a:srgbClr val="0E6150"/>
                          </a:solidFill>
                          <a:latin typeface="Arial" panose="020B0604020202020204" pitchFamily="34" charset="0"/>
                          <a:cs typeface="Arial" panose="020B0604020202020204" pitchFamily="34" charset="0"/>
                        </a:rPr>
                        <a:t>Joining the LGBTQ+ and allies club at school, even though they aren’t LGBTQ+ themselves.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sz="1600" dirty="0">
                          <a:solidFill>
                            <a:srgbClr val="4690CD"/>
                          </a:solidFill>
                          <a:latin typeface="Arial" panose="020B0604020202020204" pitchFamily="34" charset="0"/>
                          <a:cs typeface="Arial" panose="020B0604020202020204" pitchFamily="34" charset="0"/>
                        </a:rPr>
                        <a:t>Letting a friend talk to them about their sexuality and listening and supporting them no matter what.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sz="1600" dirty="0">
                          <a:solidFill>
                            <a:srgbClr val="6A3A91"/>
                          </a:solidFill>
                          <a:latin typeface="Arial" panose="020B0604020202020204" pitchFamily="34" charset="0"/>
                          <a:cs typeface="Arial" panose="020B0604020202020204" pitchFamily="34" charset="0"/>
                        </a:rPr>
                        <a:t>Making sure to include a classmate who is being excluded because they are LGBTQ+.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0948297"/>
                  </a:ext>
                </a:extLst>
              </a:tr>
              <a:tr h="2142978">
                <a:tc>
                  <a:txBody>
                    <a:bodyPr/>
                    <a:lstStyle/>
                    <a:p>
                      <a:r>
                        <a:rPr lang="en-IE" sz="1600" dirty="0">
                          <a:solidFill>
                            <a:srgbClr val="EC008C"/>
                          </a:solidFill>
                          <a:latin typeface="Arial" panose="020B0604020202020204" pitchFamily="34" charset="0"/>
                          <a:cs typeface="Arial" panose="020B0604020202020204" pitchFamily="34" charset="0"/>
                        </a:rPr>
                        <a:t>Helping run an event during Stand Up Awareness Week like Rainbow Day, a fundraiser or a quiz.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sz="1600" dirty="0">
                          <a:solidFill>
                            <a:srgbClr val="2E2E88"/>
                          </a:solidFill>
                          <a:latin typeface="Arial" panose="020B0604020202020204" pitchFamily="34" charset="0"/>
                          <a:cs typeface="Arial" panose="020B0604020202020204" pitchFamily="34" charset="0"/>
                        </a:rPr>
                        <a:t>Learning more about the experiences of LGBTQ+ people and the laws and policies that impact them.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sz="1600" dirty="0">
                          <a:latin typeface="Arial" panose="020B0604020202020204" pitchFamily="34" charset="0"/>
                          <a:cs typeface="Arial" panose="020B0604020202020204" pitchFamily="34" charset="0"/>
                        </a:rPr>
                        <a:t>Reading, watching or listening to LGBTQ+ authors, directors/actors or musicians.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5791423"/>
                  </a:ext>
                </a:extLst>
              </a:tr>
            </a:tbl>
          </a:graphicData>
        </a:graphic>
      </p:graphicFrame>
      <p:graphicFrame>
        <p:nvGraphicFramePr>
          <p:cNvPr id="7" name="Table 5">
            <a:extLst>
              <a:ext uri="{FF2B5EF4-FFF2-40B4-BE49-F238E27FC236}">
                <a16:creationId xmlns:a16="http://schemas.microsoft.com/office/drawing/2014/main" id="{1A0DE16A-EBD7-ED49-6583-E83CB5D876D3}"/>
              </a:ext>
            </a:extLst>
          </p:cNvPr>
          <p:cNvGraphicFramePr>
            <a:graphicFrameLocks noGrp="1"/>
          </p:cNvGraphicFramePr>
          <p:nvPr>
            <p:extLst>
              <p:ext uri="{D42A27DB-BD31-4B8C-83A1-F6EECF244321}">
                <p14:modId xmlns:p14="http://schemas.microsoft.com/office/powerpoint/2010/main" val="2060673249"/>
              </p:ext>
            </p:extLst>
          </p:nvPr>
        </p:nvGraphicFramePr>
        <p:xfrm>
          <a:off x="6321639" y="211015"/>
          <a:ext cx="5659902" cy="6428934"/>
        </p:xfrm>
        <a:graphic>
          <a:graphicData uri="http://schemas.openxmlformats.org/drawingml/2006/table">
            <a:tbl>
              <a:tblPr firstRow="1" bandRow="1">
                <a:tableStyleId>{5C22544A-7EE6-4342-B048-85BDC9FD1C3A}</a:tableStyleId>
              </a:tblPr>
              <a:tblGrid>
                <a:gridCol w="1886634">
                  <a:extLst>
                    <a:ext uri="{9D8B030D-6E8A-4147-A177-3AD203B41FA5}">
                      <a16:colId xmlns:a16="http://schemas.microsoft.com/office/drawing/2014/main" val="780310475"/>
                    </a:ext>
                  </a:extLst>
                </a:gridCol>
                <a:gridCol w="1886634">
                  <a:extLst>
                    <a:ext uri="{9D8B030D-6E8A-4147-A177-3AD203B41FA5}">
                      <a16:colId xmlns:a16="http://schemas.microsoft.com/office/drawing/2014/main" val="1491090900"/>
                    </a:ext>
                  </a:extLst>
                </a:gridCol>
                <a:gridCol w="1886634">
                  <a:extLst>
                    <a:ext uri="{9D8B030D-6E8A-4147-A177-3AD203B41FA5}">
                      <a16:colId xmlns:a16="http://schemas.microsoft.com/office/drawing/2014/main" val="1058845521"/>
                    </a:ext>
                  </a:extLst>
                </a:gridCol>
              </a:tblGrid>
              <a:tr h="2142978">
                <a:tc>
                  <a:txBody>
                    <a:bodyPr/>
                    <a:lstStyle/>
                    <a:p>
                      <a:r>
                        <a:rPr lang="en-US" sz="1600" b="0" dirty="0">
                          <a:solidFill>
                            <a:schemeClr val="tx1"/>
                          </a:solidFill>
                          <a:latin typeface="Arial" panose="020B0604020202020204" pitchFamily="34" charset="0"/>
                          <a:cs typeface="Arial" panose="020B0604020202020204" pitchFamily="34" charset="0"/>
                        </a:rPr>
                        <a:t>Letting an LGBTQ+ friend know about places where they can get support like Belong To or TENI.</a:t>
                      </a:r>
                    </a:p>
                    <a:p>
                      <a:endParaRPr lang="en-IE" sz="1600" b="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IE" sz="1600" b="0" kern="1200" dirty="0">
                          <a:solidFill>
                            <a:srgbClr val="EA5543"/>
                          </a:solidFill>
                          <a:latin typeface="Arial" panose="020B0604020202020204" pitchFamily="34" charset="0"/>
                          <a:ea typeface="+mn-ea"/>
                          <a:cs typeface="Arial" panose="020B0604020202020204" pitchFamily="34" charset="0"/>
                        </a:rPr>
                        <a:t>Going to a Pride march in June with a gay friend.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IE" sz="1600" b="0" kern="1200" dirty="0">
                          <a:solidFill>
                            <a:srgbClr val="F1C712"/>
                          </a:solidFill>
                          <a:latin typeface="Arial" panose="020B0604020202020204" pitchFamily="34" charset="0"/>
                          <a:ea typeface="+mn-ea"/>
                          <a:cs typeface="Arial" panose="020B0604020202020204" pitchFamily="34" charset="0"/>
                        </a:rPr>
                        <a:t>Reporting to a teacher about a student in their History class who is sending horrible online messages to a trans classmate.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4863420"/>
                  </a:ext>
                </a:extLst>
              </a:tr>
              <a:tr h="2142978">
                <a:tc>
                  <a:txBody>
                    <a:bodyPr/>
                    <a:lstStyle/>
                    <a:p>
                      <a:pPr marL="0" algn="l" defTabSz="914400" rtl="0" eaLnBrk="1" latinLnBrk="0" hangingPunct="1"/>
                      <a:r>
                        <a:rPr lang="en-IE" sz="1600" kern="1200" dirty="0">
                          <a:solidFill>
                            <a:srgbClr val="0E6150"/>
                          </a:solidFill>
                          <a:latin typeface="Arial" panose="020B0604020202020204" pitchFamily="34" charset="0"/>
                          <a:ea typeface="+mn-ea"/>
                          <a:cs typeface="Arial" panose="020B0604020202020204" pitchFamily="34" charset="0"/>
                        </a:rPr>
                        <a:t>Joining the LGBTQ+ and allies club at school, even though they aren’t LGBTQ+ themselves.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IE" sz="1600" kern="1200" dirty="0">
                          <a:solidFill>
                            <a:srgbClr val="4690CD"/>
                          </a:solidFill>
                          <a:latin typeface="Arial" panose="020B0604020202020204" pitchFamily="34" charset="0"/>
                          <a:ea typeface="+mn-ea"/>
                          <a:cs typeface="Arial" panose="020B0604020202020204" pitchFamily="34" charset="0"/>
                        </a:rPr>
                        <a:t>Letting a friend talk to them about their sexuality and listening and supporting them no matter what.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600" kern="1200" dirty="0">
                          <a:solidFill>
                            <a:srgbClr val="6A3A91"/>
                          </a:solidFill>
                          <a:latin typeface="Arial" panose="020B0604020202020204" pitchFamily="34" charset="0"/>
                          <a:ea typeface="+mn-ea"/>
                          <a:cs typeface="Arial" panose="020B0604020202020204" pitchFamily="34" charset="0"/>
                        </a:rPr>
                        <a:t>Making sure to include a classmate who is being excluded because they are LGBTQ+.</a:t>
                      </a:r>
                    </a:p>
                    <a:p>
                      <a:endParaRPr lang="en-IE" sz="1600" dirty="0">
                        <a:solidFill>
                          <a:srgbClr val="7030A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0948297"/>
                  </a:ext>
                </a:extLst>
              </a:tr>
              <a:tr h="2142978">
                <a:tc>
                  <a:txBody>
                    <a:bodyPr/>
                    <a:lstStyle/>
                    <a:p>
                      <a:pPr marL="0" algn="l" defTabSz="914400" rtl="0" eaLnBrk="1" latinLnBrk="0" hangingPunct="1"/>
                      <a:r>
                        <a:rPr lang="en-IE" sz="1600" kern="1200" dirty="0">
                          <a:solidFill>
                            <a:srgbClr val="EC008C"/>
                          </a:solidFill>
                          <a:latin typeface="Arial" panose="020B0604020202020204" pitchFamily="34" charset="0"/>
                          <a:ea typeface="+mn-ea"/>
                          <a:cs typeface="Arial" panose="020B0604020202020204" pitchFamily="34" charset="0"/>
                        </a:rPr>
                        <a:t>Helping run an event during Stand Up Awareness Week like Rainbow Day, a fundraiser or a quiz.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IE" sz="1600" kern="1200" dirty="0">
                          <a:solidFill>
                            <a:srgbClr val="2E2E88"/>
                          </a:solidFill>
                          <a:latin typeface="Arial" panose="020B0604020202020204" pitchFamily="34" charset="0"/>
                          <a:ea typeface="+mn-ea"/>
                          <a:cs typeface="Arial" panose="020B0604020202020204" pitchFamily="34" charset="0"/>
                        </a:rPr>
                        <a:t>Learning more about the experiences of LGBTQ+ people and the laws and policies that impact them.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sz="1600" dirty="0">
                          <a:latin typeface="Arial" panose="020B0604020202020204" pitchFamily="34" charset="0"/>
                          <a:cs typeface="Arial" panose="020B0604020202020204" pitchFamily="34" charset="0"/>
                        </a:rPr>
                        <a:t>Reading, watching or listening to LGBTQ+ authors, directors/actors or musicians.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5791423"/>
                  </a:ext>
                </a:extLst>
              </a:tr>
            </a:tbl>
          </a:graphicData>
        </a:graphic>
      </p:graphicFrame>
    </p:spTree>
    <p:extLst>
      <p:ext uri="{BB962C8B-B14F-4D97-AF65-F5344CB8AC3E}">
        <p14:creationId xmlns:p14="http://schemas.microsoft.com/office/powerpoint/2010/main" val="2982298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9BDD1-8BCE-FA43-AEDA-85644BAE5F07}"/>
              </a:ext>
            </a:extLst>
          </p:cNvPr>
          <p:cNvSpPr>
            <a:spLocks noGrp="1"/>
          </p:cNvSpPr>
          <p:nvPr>
            <p:ph type="title"/>
          </p:nvPr>
        </p:nvSpPr>
        <p:spPr>
          <a:xfrm>
            <a:off x="518240" y="2247812"/>
            <a:ext cx="6913118" cy="923330"/>
          </a:xfrm>
        </p:spPr>
        <p:txBody>
          <a:bodyPr/>
          <a:lstStyle/>
          <a:p>
            <a:r>
              <a:rPr lang="en-US" dirty="0"/>
              <a:t>Allyship</a:t>
            </a:r>
          </a:p>
        </p:txBody>
      </p:sp>
      <p:sp>
        <p:nvSpPr>
          <p:cNvPr id="3" name="Text Placeholder 2">
            <a:extLst>
              <a:ext uri="{FF2B5EF4-FFF2-40B4-BE49-F238E27FC236}">
                <a16:creationId xmlns:a16="http://schemas.microsoft.com/office/drawing/2014/main" id="{5B4DFC58-27B9-B060-0CA0-98C52F9D507A}"/>
              </a:ext>
            </a:extLst>
          </p:cNvPr>
          <p:cNvSpPr>
            <a:spLocks noGrp="1"/>
          </p:cNvSpPr>
          <p:nvPr>
            <p:ph type="body" idx="13"/>
          </p:nvPr>
        </p:nvSpPr>
        <p:spPr>
          <a:xfrm>
            <a:off x="518240" y="3429000"/>
            <a:ext cx="7273605" cy="757130"/>
          </a:xfrm>
        </p:spPr>
        <p:txBody>
          <a:bodyPr/>
          <a:lstStyle/>
          <a:p>
            <a:r>
              <a:rPr lang="en-US" u="sng" dirty="0"/>
              <a:t>LO</a:t>
            </a:r>
            <a:r>
              <a:rPr lang="en-US" dirty="0"/>
              <a:t>: </a:t>
            </a:r>
            <a:r>
              <a:rPr lang="en-GB" dirty="0"/>
              <a:t>What does it mean to be an ally? What actions might an LGBTQ+ ally take? </a:t>
            </a:r>
            <a:endParaRPr lang="en-US" dirty="0"/>
          </a:p>
        </p:txBody>
      </p:sp>
    </p:spTree>
    <p:extLst>
      <p:ext uri="{BB962C8B-B14F-4D97-AF65-F5344CB8AC3E}">
        <p14:creationId xmlns:p14="http://schemas.microsoft.com/office/powerpoint/2010/main" val="4055398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44E30-44D3-1D49-9A58-707FF6553BE8}"/>
              </a:ext>
            </a:extLst>
          </p:cNvPr>
          <p:cNvSpPr>
            <a:spLocks noGrp="1"/>
          </p:cNvSpPr>
          <p:nvPr>
            <p:ph type="title"/>
          </p:nvPr>
        </p:nvSpPr>
        <p:spPr/>
        <p:txBody>
          <a:bodyPr/>
          <a:lstStyle/>
          <a:p>
            <a:r>
              <a:rPr lang="en-US" dirty="0"/>
              <a:t>Starter:</a:t>
            </a:r>
          </a:p>
        </p:txBody>
      </p:sp>
      <p:sp>
        <p:nvSpPr>
          <p:cNvPr id="5" name="Slide Number Placeholder 4">
            <a:extLst>
              <a:ext uri="{FF2B5EF4-FFF2-40B4-BE49-F238E27FC236}">
                <a16:creationId xmlns:a16="http://schemas.microsoft.com/office/drawing/2014/main" id="{9D4B5885-2A5A-2E10-4637-58C6CC5203E3}"/>
              </a:ext>
            </a:extLst>
          </p:cNvPr>
          <p:cNvSpPr>
            <a:spLocks noGrp="1"/>
          </p:cNvSpPr>
          <p:nvPr>
            <p:ph type="sldNum" sz="quarter" idx="12"/>
          </p:nvPr>
        </p:nvSpPr>
        <p:spPr/>
        <p:txBody>
          <a:bodyPr/>
          <a:lstStyle/>
          <a:p>
            <a:fld id="{CFAF503E-E7FD-9A43-B236-A0C3079531C4}" type="slidenum">
              <a:rPr lang="en-US" smtClean="0"/>
              <a:pPr/>
              <a:t>3</a:t>
            </a:fld>
            <a:endParaRPr lang="en-US" dirty="0"/>
          </a:p>
        </p:txBody>
      </p:sp>
      <p:sp>
        <p:nvSpPr>
          <p:cNvPr id="4" name="Content Placeholder 3">
            <a:extLst>
              <a:ext uri="{FF2B5EF4-FFF2-40B4-BE49-F238E27FC236}">
                <a16:creationId xmlns:a16="http://schemas.microsoft.com/office/drawing/2014/main" id="{D7B4CBD0-28D8-6CD8-12CA-8A2D749A16C7}"/>
              </a:ext>
            </a:extLst>
          </p:cNvPr>
          <p:cNvSpPr>
            <a:spLocks noGrp="1"/>
          </p:cNvSpPr>
          <p:nvPr>
            <p:ph idx="1"/>
          </p:nvPr>
        </p:nvSpPr>
        <p:spPr>
          <a:xfrm>
            <a:off x="546100" y="1683641"/>
            <a:ext cx="10515600" cy="30911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2200" b="0" i="0" dirty="0">
                <a:solidFill>
                  <a:srgbClr val="0C882A"/>
                </a:solidFill>
                <a:effectLst/>
                <a:latin typeface="Arial" panose="020B0604020202020204" pitchFamily="34" charset="0"/>
                <a:cs typeface="Arial" panose="020B0604020202020204" pitchFamily="34" charset="0"/>
              </a:rPr>
              <a:t>Draw a picture of a stick person and write around it as many parts of </a:t>
            </a:r>
            <a:r>
              <a:rPr lang="en-GB" sz="2200" b="0" i="1" dirty="0">
                <a:solidFill>
                  <a:srgbClr val="0C882A"/>
                </a:solidFill>
                <a:effectLst/>
                <a:latin typeface="Arial" panose="020B0604020202020204" pitchFamily="34" charset="0"/>
                <a:cs typeface="Arial" panose="020B0604020202020204" pitchFamily="34" charset="0"/>
              </a:rPr>
              <a:t>your identity </a:t>
            </a:r>
            <a:r>
              <a:rPr lang="en-GB" sz="2200" b="0" i="0" dirty="0">
                <a:solidFill>
                  <a:srgbClr val="0C882A"/>
                </a:solidFill>
                <a:effectLst/>
                <a:latin typeface="Arial" panose="020B0604020202020204" pitchFamily="34" charset="0"/>
                <a:cs typeface="Arial" panose="020B0604020202020204" pitchFamily="34" charset="0"/>
              </a:rPr>
              <a:t>that you can think of. (Footballer, student, musician, part of your family, Catholic, Irish, etc.) </a:t>
            </a:r>
            <a:endParaRPr lang="en-GB" sz="2200" b="0" i="0" dirty="0">
              <a:solidFill>
                <a:srgbClr val="000000"/>
              </a:solidFill>
              <a:effectLst/>
              <a:latin typeface="Arial" panose="020B0604020202020204" pitchFamily="34" charset="0"/>
              <a:cs typeface="Arial" panose="020B0604020202020204" pitchFamily="34" charset="0"/>
            </a:endParaRPr>
          </a:p>
          <a:p>
            <a:pPr algn="l" fontAlgn="base"/>
            <a:r>
              <a:rPr lang="en-GB" sz="2200" b="0" i="0" dirty="0">
                <a:solidFill>
                  <a:srgbClr val="0C882A"/>
                </a:solidFill>
                <a:effectLst/>
                <a:latin typeface="Arial" panose="020B0604020202020204" pitchFamily="34" charset="0"/>
                <a:cs typeface="Arial" panose="020B0604020202020204" pitchFamily="34" charset="0"/>
              </a:rPr>
              <a:t>Highlight those that are the most important to you. </a:t>
            </a:r>
            <a:endParaRPr lang="en-GB" sz="2200" b="0" i="0" dirty="0">
              <a:solidFill>
                <a:srgbClr val="000000"/>
              </a:solidFill>
              <a:effectLst/>
              <a:latin typeface="Arial" panose="020B0604020202020204" pitchFamily="34" charset="0"/>
              <a:cs typeface="Arial" panose="020B0604020202020204" pitchFamily="34" charset="0"/>
            </a:endParaRPr>
          </a:p>
          <a:p>
            <a:pPr algn="l" fontAlgn="base"/>
            <a:r>
              <a:rPr lang="en-GB" sz="2200" b="0" i="0" dirty="0">
                <a:solidFill>
                  <a:srgbClr val="FF6600"/>
                </a:solidFill>
                <a:effectLst/>
                <a:latin typeface="Arial" panose="020B0604020202020204" pitchFamily="34" charset="0"/>
                <a:cs typeface="Arial" panose="020B0604020202020204" pitchFamily="34" charset="0"/>
              </a:rPr>
              <a:t>Imagine that someone told you that you weren't allowed to be that, or that you were wrong for being that or caring about that thing. What would you do? How would you feel? </a:t>
            </a:r>
            <a:br>
              <a:rPr lang="en-GB" sz="2200" b="0" i="0" dirty="0">
                <a:solidFill>
                  <a:srgbClr val="000000"/>
                </a:solidFill>
                <a:effectLst/>
                <a:latin typeface="Arial" panose="020B0604020202020204" pitchFamily="34" charset="0"/>
                <a:cs typeface="Arial" panose="020B0604020202020204" pitchFamily="34" charset="0"/>
              </a:rPr>
            </a:br>
            <a:r>
              <a:rPr lang="en-GB" sz="2200" b="0" i="0" dirty="0">
                <a:solidFill>
                  <a:srgbClr val="FF0000"/>
                </a:solidFill>
                <a:effectLst/>
                <a:latin typeface="Arial" panose="020B0604020202020204" pitchFamily="34" charset="0"/>
                <a:cs typeface="Arial" panose="020B0604020202020204" pitchFamily="34" charset="0"/>
              </a:rPr>
              <a:t>Challenge: What would you want other people to do if you found yourself in that situation? </a:t>
            </a:r>
          </a:p>
        </p:txBody>
      </p:sp>
    </p:spTree>
    <p:extLst>
      <p:ext uri="{BB962C8B-B14F-4D97-AF65-F5344CB8AC3E}">
        <p14:creationId xmlns:p14="http://schemas.microsoft.com/office/powerpoint/2010/main" val="190625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EA743-21AA-F74B-8862-53A2A61BCB38}"/>
              </a:ext>
            </a:extLst>
          </p:cNvPr>
          <p:cNvSpPr>
            <a:spLocks noGrp="1"/>
          </p:cNvSpPr>
          <p:nvPr>
            <p:ph type="title"/>
          </p:nvPr>
        </p:nvSpPr>
        <p:spPr>
          <a:xfrm>
            <a:off x="566672" y="1388441"/>
            <a:ext cx="6519927" cy="4081117"/>
          </a:xfrm>
        </p:spPr>
        <p:txBody>
          <a:bodyPr/>
          <a:lstStyle/>
          <a:p>
            <a:r>
              <a:rPr lang="en-GB" sz="3200" b="0" i="0" dirty="0">
                <a:solidFill>
                  <a:schemeClr val="bg1"/>
                </a:solidFill>
                <a:effectLst/>
              </a:rPr>
              <a:t>Everyone has a role to play in Stand Up Awareness Week, not just LGBTQ+ young people! </a:t>
            </a:r>
            <a:br>
              <a:rPr lang="en-GB" sz="3200" b="0" i="0" dirty="0">
                <a:solidFill>
                  <a:schemeClr val="bg1"/>
                </a:solidFill>
                <a:effectLst/>
              </a:rPr>
            </a:br>
            <a:br>
              <a:rPr lang="en-GB" sz="3200" b="0" i="0" dirty="0">
                <a:solidFill>
                  <a:schemeClr val="bg1"/>
                </a:solidFill>
                <a:effectLst/>
              </a:rPr>
            </a:br>
            <a:r>
              <a:rPr lang="en-GB" sz="3200" b="0" i="0" dirty="0">
                <a:solidFill>
                  <a:schemeClr val="bg1"/>
                </a:solidFill>
                <a:effectLst/>
              </a:rPr>
              <a:t>We want to celebrate the allies who are so important in creating spaces where LGBTQ+ people are safe and supported to be themselves.</a:t>
            </a:r>
            <a:endParaRPr lang="en-US" sz="3200" dirty="0"/>
          </a:p>
        </p:txBody>
      </p:sp>
    </p:spTree>
    <p:extLst>
      <p:ext uri="{BB962C8B-B14F-4D97-AF65-F5344CB8AC3E}">
        <p14:creationId xmlns:p14="http://schemas.microsoft.com/office/powerpoint/2010/main" val="2235217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6498-3FDA-2D48-ABB1-151E9D2A6F87}"/>
              </a:ext>
            </a:extLst>
          </p:cNvPr>
          <p:cNvSpPr>
            <a:spLocks noGrp="1"/>
          </p:cNvSpPr>
          <p:nvPr>
            <p:ph type="title"/>
          </p:nvPr>
        </p:nvSpPr>
        <p:spPr>
          <a:xfrm>
            <a:off x="5256284" y="704537"/>
            <a:ext cx="6525986" cy="5410712"/>
          </a:xfrm>
        </p:spPr>
        <p:txBody>
          <a:bodyPr/>
          <a:lstStyle/>
          <a:p>
            <a:r>
              <a:rPr lang="en-GB" sz="2400" b="0" i="0" dirty="0">
                <a:solidFill>
                  <a:schemeClr val="bg1"/>
                </a:solidFill>
                <a:effectLst/>
              </a:rPr>
              <a:t>Ally: a person who stands up to stop unfair treatment of people in a minority group they aren’t a member of.</a:t>
            </a:r>
            <a:br>
              <a:rPr lang="en-GB" sz="2400" b="0" i="0" dirty="0">
                <a:effectLst/>
              </a:rPr>
            </a:br>
            <a:br>
              <a:rPr lang="en-GB" sz="2400" b="0" i="0" dirty="0">
                <a:solidFill>
                  <a:schemeClr val="bg1"/>
                </a:solidFill>
                <a:effectLst/>
              </a:rPr>
            </a:br>
            <a:r>
              <a:rPr lang="en-GB" sz="2400" b="0" i="0" dirty="0">
                <a:solidFill>
                  <a:schemeClr val="bg1"/>
                </a:solidFill>
                <a:effectLst/>
              </a:rPr>
              <a:t>LGBTQ+ allies are people who play an </a:t>
            </a:r>
            <a:r>
              <a:rPr lang="en-GB" sz="2400" b="0" i="1" dirty="0">
                <a:solidFill>
                  <a:schemeClr val="bg1"/>
                </a:solidFill>
                <a:effectLst/>
              </a:rPr>
              <a:t>active</a:t>
            </a:r>
            <a:r>
              <a:rPr lang="en-GB" sz="2400" b="0" i="0" dirty="0">
                <a:solidFill>
                  <a:schemeClr val="bg1"/>
                </a:solidFill>
                <a:effectLst/>
              </a:rPr>
              <a:t> </a:t>
            </a:r>
            <a:r>
              <a:rPr lang="en-GB" sz="2400" b="0" i="1" dirty="0">
                <a:solidFill>
                  <a:schemeClr val="bg1"/>
                </a:solidFill>
                <a:effectLst/>
              </a:rPr>
              <a:t>role</a:t>
            </a:r>
            <a:r>
              <a:rPr lang="en-GB" sz="2400" b="0" i="0" dirty="0">
                <a:solidFill>
                  <a:schemeClr val="bg1"/>
                </a:solidFill>
                <a:effectLst/>
              </a:rPr>
              <a:t> in supporting the LGBTQ+ community, and challenging the discrimination or exclusion faced by LGBTQ+ people because of who they are, even though the ally is not a member of the LGBTQ+ community themselves.</a:t>
            </a:r>
            <a:br>
              <a:rPr lang="en-GB" sz="2400" b="0" i="0" dirty="0">
                <a:solidFill>
                  <a:schemeClr val="bg1"/>
                </a:solidFill>
                <a:effectLst/>
              </a:rPr>
            </a:br>
            <a:br>
              <a:rPr lang="en-GB" sz="2400" b="0" i="0" dirty="0">
                <a:solidFill>
                  <a:schemeClr val="bg1"/>
                </a:solidFill>
                <a:effectLst/>
              </a:rPr>
            </a:br>
            <a:r>
              <a:rPr lang="en-GB" sz="2400" b="0" i="0" dirty="0">
                <a:solidFill>
                  <a:schemeClr val="bg1"/>
                </a:solidFill>
                <a:effectLst/>
              </a:rPr>
              <a:t>Allies are important because an LGB</a:t>
            </a:r>
            <a:r>
              <a:rPr lang="en-GB" sz="2400" b="0" i="0" dirty="0">
                <a:effectLst/>
              </a:rPr>
              <a:t>TQ+ young person might not have the support of their family members or classmates. They also might not know any other LGBTQ+ young people in their school or local community.</a:t>
            </a:r>
            <a:endParaRPr lang="en-US" sz="2400" dirty="0"/>
          </a:p>
        </p:txBody>
      </p:sp>
    </p:spTree>
    <p:extLst>
      <p:ext uri="{BB962C8B-B14F-4D97-AF65-F5344CB8AC3E}">
        <p14:creationId xmlns:p14="http://schemas.microsoft.com/office/powerpoint/2010/main" val="4178312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4608-C2F3-1E43-A8DB-122B413A8051}"/>
              </a:ext>
            </a:extLst>
          </p:cNvPr>
          <p:cNvSpPr>
            <a:spLocks noGrp="1"/>
          </p:cNvSpPr>
          <p:nvPr>
            <p:ph type="title"/>
          </p:nvPr>
        </p:nvSpPr>
        <p:spPr/>
        <p:txBody>
          <a:bodyPr/>
          <a:lstStyle/>
          <a:p>
            <a:r>
              <a:rPr lang="en-US" dirty="0"/>
              <a:t>Why are allies needed? </a:t>
            </a:r>
          </a:p>
        </p:txBody>
      </p:sp>
      <p:sp>
        <p:nvSpPr>
          <p:cNvPr id="3" name="Content Placeholder 2">
            <a:extLst>
              <a:ext uri="{FF2B5EF4-FFF2-40B4-BE49-F238E27FC236}">
                <a16:creationId xmlns:a16="http://schemas.microsoft.com/office/drawing/2014/main" id="{BA4602DF-28C5-E745-972B-365FEAEFA5C9}"/>
              </a:ext>
            </a:extLst>
          </p:cNvPr>
          <p:cNvSpPr>
            <a:spLocks noGrp="1"/>
          </p:cNvSpPr>
          <p:nvPr>
            <p:ph idx="1"/>
          </p:nvPr>
        </p:nvSpPr>
        <p:spPr>
          <a:xfrm>
            <a:off x="381112" y="2242834"/>
            <a:ext cx="7248881" cy="867930"/>
          </a:xfrm>
        </p:spPr>
        <p:txBody>
          <a:bodyPr/>
          <a:lstStyle/>
          <a:p>
            <a:pPr marL="0" indent="0">
              <a:buNone/>
            </a:pPr>
            <a:r>
              <a:rPr lang="en-US" dirty="0"/>
              <a:t>Look at the infographic from the EU on the following slide. </a:t>
            </a:r>
          </a:p>
        </p:txBody>
      </p:sp>
      <p:sp>
        <p:nvSpPr>
          <p:cNvPr id="5" name="Slide Number Placeholder 4">
            <a:extLst>
              <a:ext uri="{FF2B5EF4-FFF2-40B4-BE49-F238E27FC236}">
                <a16:creationId xmlns:a16="http://schemas.microsoft.com/office/drawing/2014/main" id="{0A3BDB91-76AA-13BE-A5CB-9691E3302DFE}"/>
              </a:ext>
            </a:extLst>
          </p:cNvPr>
          <p:cNvSpPr>
            <a:spLocks noGrp="1"/>
          </p:cNvSpPr>
          <p:nvPr>
            <p:ph type="sldNum" sz="quarter" idx="12"/>
          </p:nvPr>
        </p:nvSpPr>
        <p:spPr/>
        <p:txBody>
          <a:bodyPr/>
          <a:lstStyle/>
          <a:p>
            <a:fld id="{CFAF503E-E7FD-9A43-B236-A0C3079531C4}" type="slidenum">
              <a:rPr lang="en-US" smtClean="0"/>
              <a:pPr/>
              <a:t>6</a:t>
            </a:fld>
            <a:endParaRPr lang="en-US" dirty="0"/>
          </a:p>
        </p:txBody>
      </p:sp>
    </p:spTree>
    <p:extLst>
      <p:ext uri="{BB962C8B-B14F-4D97-AF65-F5344CB8AC3E}">
        <p14:creationId xmlns:p14="http://schemas.microsoft.com/office/powerpoint/2010/main" val="2650779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3BDB91-76AA-13BE-A5CB-9691E3302DFE}"/>
              </a:ext>
            </a:extLst>
          </p:cNvPr>
          <p:cNvSpPr>
            <a:spLocks noGrp="1"/>
          </p:cNvSpPr>
          <p:nvPr>
            <p:ph type="sldNum" sz="quarter" idx="12"/>
          </p:nvPr>
        </p:nvSpPr>
        <p:spPr/>
        <p:txBody>
          <a:bodyPr/>
          <a:lstStyle/>
          <a:p>
            <a:fld id="{CFAF503E-E7FD-9A43-B236-A0C3079531C4}" type="slidenum">
              <a:rPr lang="en-US" smtClean="0"/>
              <a:pPr/>
              <a:t>7</a:t>
            </a:fld>
            <a:endParaRPr lang="en-US" dirty="0"/>
          </a:p>
        </p:txBody>
      </p:sp>
      <p:pic>
        <p:nvPicPr>
          <p:cNvPr id="6" name="Picture 5">
            <a:extLst>
              <a:ext uri="{FF2B5EF4-FFF2-40B4-BE49-F238E27FC236}">
                <a16:creationId xmlns:a16="http://schemas.microsoft.com/office/drawing/2014/main" id="{2BF88FA2-FC3D-294A-6245-B679B24E61D8}"/>
              </a:ext>
            </a:extLst>
          </p:cNvPr>
          <p:cNvPicPr>
            <a:picLocks noChangeAspect="1"/>
          </p:cNvPicPr>
          <p:nvPr/>
        </p:nvPicPr>
        <p:blipFill>
          <a:blip r:embed="rId3"/>
          <a:stretch>
            <a:fillRect/>
          </a:stretch>
        </p:blipFill>
        <p:spPr>
          <a:xfrm>
            <a:off x="0" y="51570"/>
            <a:ext cx="5966977" cy="6302286"/>
          </a:xfrm>
          <a:prstGeom prst="rect">
            <a:avLst/>
          </a:prstGeom>
        </p:spPr>
      </p:pic>
      <p:pic>
        <p:nvPicPr>
          <p:cNvPr id="8" name="Picture 7">
            <a:extLst>
              <a:ext uri="{FF2B5EF4-FFF2-40B4-BE49-F238E27FC236}">
                <a16:creationId xmlns:a16="http://schemas.microsoft.com/office/drawing/2014/main" id="{6259271E-46B0-63B5-67CF-31EF0308D6F5}"/>
              </a:ext>
            </a:extLst>
          </p:cNvPr>
          <p:cNvPicPr>
            <a:picLocks noChangeAspect="1"/>
          </p:cNvPicPr>
          <p:nvPr/>
        </p:nvPicPr>
        <p:blipFill>
          <a:blip r:embed="rId4"/>
          <a:stretch>
            <a:fillRect/>
          </a:stretch>
        </p:blipFill>
        <p:spPr>
          <a:xfrm>
            <a:off x="6172383" y="0"/>
            <a:ext cx="5855849" cy="6858000"/>
          </a:xfrm>
          <a:prstGeom prst="rect">
            <a:avLst/>
          </a:prstGeom>
        </p:spPr>
      </p:pic>
    </p:spTree>
    <p:extLst>
      <p:ext uri="{BB962C8B-B14F-4D97-AF65-F5344CB8AC3E}">
        <p14:creationId xmlns:p14="http://schemas.microsoft.com/office/powerpoint/2010/main" val="2606000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4608-C2F3-1E43-A8DB-122B413A8051}"/>
              </a:ext>
            </a:extLst>
          </p:cNvPr>
          <p:cNvSpPr>
            <a:spLocks noGrp="1"/>
          </p:cNvSpPr>
          <p:nvPr>
            <p:ph type="title"/>
          </p:nvPr>
        </p:nvSpPr>
        <p:spPr/>
        <p:txBody>
          <a:bodyPr/>
          <a:lstStyle/>
          <a:p>
            <a:r>
              <a:rPr lang="en-US" dirty="0"/>
              <a:t>Why are allies needed? </a:t>
            </a:r>
          </a:p>
        </p:txBody>
      </p:sp>
      <p:sp>
        <p:nvSpPr>
          <p:cNvPr id="3" name="Content Placeholder 2">
            <a:extLst>
              <a:ext uri="{FF2B5EF4-FFF2-40B4-BE49-F238E27FC236}">
                <a16:creationId xmlns:a16="http://schemas.microsoft.com/office/drawing/2014/main" id="{BA4602DF-28C5-E745-972B-365FEAEFA5C9}"/>
              </a:ext>
            </a:extLst>
          </p:cNvPr>
          <p:cNvSpPr>
            <a:spLocks noGrp="1"/>
          </p:cNvSpPr>
          <p:nvPr>
            <p:ph idx="1"/>
          </p:nvPr>
        </p:nvSpPr>
        <p:spPr>
          <a:xfrm>
            <a:off x="546004" y="1461240"/>
            <a:ext cx="10515600" cy="2803844"/>
          </a:xfrm>
        </p:spPr>
        <p:txBody>
          <a:bodyPr/>
          <a:lstStyle/>
          <a:p>
            <a:r>
              <a:rPr lang="en-US" dirty="0"/>
              <a:t>Why might allies be really important for the LGBTQ+ community? </a:t>
            </a:r>
          </a:p>
          <a:p>
            <a:endParaRPr lang="en-US" dirty="0"/>
          </a:p>
          <a:p>
            <a:r>
              <a:rPr lang="en-US" dirty="0">
                <a:solidFill>
                  <a:srgbClr val="FF0000"/>
                </a:solidFill>
              </a:rPr>
              <a:t>Challenge: What makes someone want to be an ally to the LGBTQ+ community? </a:t>
            </a:r>
          </a:p>
          <a:p>
            <a:endParaRPr lang="en-US" dirty="0"/>
          </a:p>
        </p:txBody>
      </p:sp>
      <p:sp>
        <p:nvSpPr>
          <p:cNvPr id="5" name="Slide Number Placeholder 4">
            <a:extLst>
              <a:ext uri="{FF2B5EF4-FFF2-40B4-BE49-F238E27FC236}">
                <a16:creationId xmlns:a16="http://schemas.microsoft.com/office/drawing/2014/main" id="{0A3BDB91-76AA-13BE-A5CB-9691E3302DFE}"/>
              </a:ext>
            </a:extLst>
          </p:cNvPr>
          <p:cNvSpPr>
            <a:spLocks noGrp="1"/>
          </p:cNvSpPr>
          <p:nvPr>
            <p:ph type="sldNum" sz="quarter" idx="12"/>
          </p:nvPr>
        </p:nvSpPr>
        <p:spPr/>
        <p:txBody>
          <a:bodyPr/>
          <a:lstStyle/>
          <a:p>
            <a:fld id="{CFAF503E-E7FD-9A43-B236-A0C3079531C4}" type="slidenum">
              <a:rPr lang="en-US" smtClean="0"/>
              <a:pPr/>
              <a:t>8</a:t>
            </a:fld>
            <a:endParaRPr lang="en-US" dirty="0"/>
          </a:p>
        </p:txBody>
      </p:sp>
    </p:spTree>
    <p:extLst>
      <p:ext uri="{BB962C8B-B14F-4D97-AF65-F5344CB8AC3E}">
        <p14:creationId xmlns:p14="http://schemas.microsoft.com/office/powerpoint/2010/main" val="3266750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1E8A5-C67D-864C-BD50-C89EF1D24104}"/>
              </a:ext>
            </a:extLst>
          </p:cNvPr>
          <p:cNvSpPr>
            <a:spLocks noGrp="1"/>
          </p:cNvSpPr>
          <p:nvPr>
            <p:ph type="title"/>
          </p:nvPr>
        </p:nvSpPr>
        <p:spPr>
          <a:xfrm>
            <a:off x="553131" y="1244255"/>
            <a:ext cx="4968445" cy="3416320"/>
          </a:xfrm>
        </p:spPr>
        <p:txBody>
          <a:bodyPr/>
          <a:lstStyle/>
          <a:p>
            <a:r>
              <a:rPr lang="en-US" dirty="0"/>
              <a:t>Watch this video and write a list in your copy of any ways it mentions to be a good LGBTQ+ ally. </a:t>
            </a:r>
          </a:p>
        </p:txBody>
      </p:sp>
      <p:sp>
        <p:nvSpPr>
          <p:cNvPr id="3" name="Content Placeholder 2">
            <a:extLst>
              <a:ext uri="{FF2B5EF4-FFF2-40B4-BE49-F238E27FC236}">
                <a16:creationId xmlns:a16="http://schemas.microsoft.com/office/drawing/2014/main" id="{6D577DC7-304C-C24B-9DA4-DF11553CC9BF}"/>
              </a:ext>
            </a:extLst>
          </p:cNvPr>
          <p:cNvSpPr>
            <a:spLocks noGrp="1"/>
          </p:cNvSpPr>
          <p:nvPr>
            <p:ph idx="1"/>
          </p:nvPr>
        </p:nvSpPr>
        <p:spPr>
          <a:xfrm>
            <a:off x="134157" y="0"/>
            <a:ext cx="6896230" cy="885371"/>
          </a:xfrm>
        </p:spPr>
        <p:txBody>
          <a:bodyPr/>
          <a:lstStyle/>
          <a:p>
            <a:r>
              <a:rPr lang="en-US" dirty="0">
                <a:hlinkClick r:id="rId3"/>
              </a:rPr>
              <a:t>Click here to play the video</a:t>
            </a:r>
            <a:endParaRPr lang="en-US" dirty="0"/>
          </a:p>
          <a:p>
            <a:endParaRPr lang="en-US" dirty="0"/>
          </a:p>
        </p:txBody>
      </p:sp>
      <p:sp>
        <p:nvSpPr>
          <p:cNvPr id="4" name="Rectangle 3">
            <a:extLst>
              <a:ext uri="{FF2B5EF4-FFF2-40B4-BE49-F238E27FC236}">
                <a16:creationId xmlns:a16="http://schemas.microsoft.com/office/drawing/2014/main" id="{9CC7843A-7A91-6A3D-A0F4-A9CBF04505B8}"/>
              </a:ext>
            </a:extLst>
          </p:cNvPr>
          <p:cNvSpPr/>
          <p:nvPr/>
        </p:nvSpPr>
        <p:spPr>
          <a:xfrm>
            <a:off x="404734" y="5546361"/>
            <a:ext cx="5691266" cy="1109272"/>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u="sng" dirty="0">
                <a:latin typeface="Arial" panose="020B0604020202020204" pitchFamily="34" charset="0"/>
                <a:cs typeface="Arial" panose="020B0604020202020204" pitchFamily="34" charset="0"/>
              </a:rPr>
              <a:t>Challenge</a:t>
            </a:r>
            <a:r>
              <a:rPr lang="en-IE" sz="2400" dirty="0">
                <a:latin typeface="Arial" panose="020B0604020202020204" pitchFamily="34" charset="0"/>
                <a:cs typeface="Arial" panose="020B0604020202020204" pitchFamily="34" charset="0"/>
              </a:rPr>
              <a:t>: What other actions, not mentioned here, could people take to be a good ally? </a:t>
            </a:r>
          </a:p>
        </p:txBody>
      </p:sp>
    </p:spTree>
    <p:extLst>
      <p:ext uri="{BB962C8B-B14F-4D97-AF65-F5344CB8AC3E}">
        <p14:creationId xmlns:p14="http://schemas.microsoft.com/office/powerpoint/2010/main" val="892469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268BE41E735240B7169C7D60EC30FE" ma:contentTypeVersion="17" ma:contentTypeDescription="Create a new document." ma:contentTypeScope="" ma:versionID="7802d42dfcb98b93e1995254c5992c23">
  <xsd:schema xmlns:xsd="http://www.w3.org/2001/XMLSchema" xmlns:xs="http://www.w3.org/2001/XMLSchema" xmlns:p="http://schemas.microsoft.com/office/2006/metadata/properties" xmlns:ns2="0543f1e2-2637-4c9b-a1ad-f237c5ab5ad7" xmlns:ns3="56c32c9b-22d4-4d7f-95f0-c722d0b274ad" xmlns:ns4="bdab7971-1f7f-423a-a3de-436a91c05c9d" targetNamespace="http://schemas.microsoft.com/office/2006/metadata/properties" ma:root="true" ma:fieldsID="ba00d999f3ebeba41b0a05bf4ed620f9" ns2:_="" ns3:_="" ns4:_="">
    <xsd:import namespace="0543f1e2-2637-4c9b-a1ad-f237c5ab5ad7"/>
    <xsd:import namespace="56c32c9b-22d4-4d7f-95f0-c722d0b274ad"/>
    <xsd:import namespace="bdab7971-1f7f-423a-a3de-436a91c05c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OCR" minOccurs="0"/>
                <xsd:element ref="ns2:MediaServiceLocation"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43f1e2-2637-4c9b-a1ad-f237c5ab5a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337c9a-540b-49f0-85a7-de7867902d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c32c9b-22d4-4d7f-95f0-c722d0b274a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dab7971-1f7f-423a-a3de-436a91c05c9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d477e24-4ff0-4efe-ac26-eaecaffc525d}" ma:internalName="TaxCatchAll" ma:showField="CatchAllData" ma:web="bdab7971-1f7f-423a-a3de-436a91c05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dab7971-1f7f-423a-a3de-436a91c05c9d" xsi:nil="true"/>
    <SharedWithUsers xmlns="56c32c9b-22d4-4d7f-95f0-c722d0b274ad">
      <UserInfo>
        <DisplayName/>
        <AccountId xsi:nil="true"/>
        <AccountType/>
      </UserInfo>
    </SharedWithUsers>
    <lcf76f155ced4ddcb4097134ff3c332f xmlns="0543f1e2-2637-4c9b-a1ad-f237c5ab5ad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B34509-0649-4232-BF37-A304904B3C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43f1e2-2637-4c9b-a1ad-f237c5ab5ad7"/>
    <ds:schemaRef ds:uri="56c32c9b-22d4-4d7f-95f0-c722d0b274ad"/>
    <ds:schemaRef ds:uri="bdab7971-1f7f-423a-a3de-436a91c05c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C58610-D3A4-4ED7-973C-9FED99A60906}">
  <ds:schemaRefs>
    <ds:schemaRef ds:uri="http://schemas.microsoft.com/office/2006/metadata/properties"/>
    <ds:schemaRef ds:uri="http://schemas.microsoft.com/office/infopath/2007/PartnerControls"/>
    <ds:schemaRef ds:uri="6b21e913-e2dd-4e7a-b976-6ba2e0145cf9"/>
    <ds:schemaRef ds:uri="33740117-5aa0-41af-bd14-9f844c66b96a"/>
    <ds:schemaRef ds:uri="bdab7971-1f7f-423a-a3de-436a91c05c9d"/>
    <ds:schemaRef ds:uri="56c32c9b-22d4-4d7f-95f0-c722d0b274ad"/>
    <ds:schemaRef ds:uri="0543f1e2-2637-4c9b-a1ad-f237c5ab5ad7"/>
  </ds:schemaRefs>
</ds:datastoreItem>
</file>

<file path=customXml/itemProps3.xml><?xml version="1.0" encoding="utf-8"?>
<ds:datastoreItem xmlns:ds="http://schemas.openxmlformats.org/officeDocument/2006/customXml" ds:itemID="{B2F8E6F8-E837-459D-AD32-A427CFFE36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88</TotalTime>
  <Words>1291</Words>
  <Application>Microsoft Office PowerPoint</Application>
  <PresentationFormat>Widescreen</PresentationFormat>
  <Paragraphs>95</Paragraphs>
  <Slides>17</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Stand Up Awareness Week 2023</vt:lpstr>
      <vt:lpstr>Allyship</vt:lpstr>
      <vt:lpstr>Starter:</vt:lpstr>
      <vt:lpstr>Everyone has a role to play in Stand Up Awareness Week, not just LGBTQ+ young people!   We want to celebrate the allies who are so important in creating spaces where LGBTQ+ people are safe and supported to be themselves.</vt:lpstr>
      <vt:lpstr>Ally: a person who stands up to stop unfair treatment of people in a minority group they aren’t a member of.  LGBTQ+ allies are people who play an active role in supporting the LGBTQ+ community, and challenging the discrimination or exclusion faced by LGBTQ+ people because of who they are, even though the ally is not a member of the LGBTQ+ community themselves.  Allies are important because an LGBTQ+ young person might not have the support of their family members or classmates. They also might not know any other LGBTQ+ young people in their school or local community.</vt:lpstr>
      <vt:lpstr>Why are allies needed? </vt:lpstr>
      <vt:lpstr>PowerPoint Presentation</vt:lpstr>
      <vt:lpstr>Why are allies needed? </vt:lpstr>
      <vt:lpstr>Watch this video and write a list in your copy of any ways it mentions to be a good LGBTQ+ ally. </vt:lpstr>
      <vt:lpstr>Allies take action! </vt:lpstr>
      <vt:lpstr>Ways to be a good ally</vt:lpstr>
      <vt:lpstr>Diamond 9- How to be an Ally</vt:lpstr>
      <vt:lpstr>Think- Pair- Share  In your copy, write down some reasons a person might not act as an ally.   How could these situations be overcome? </vt:lpstr>
      <vt:lpstr>James’s story</vt:lpstr>
      <vt:lpstr>Listen to James’s story</vt:lpstr>
      <vt:lpstr>Plenary: Design a poster, video or blog post.   In in, you will: - Explain what an LGBTQ+ ally is. - Give examples of how to be a good ally. Hint: make sure to think about how to be an ally on the one-to-one level, in school and nationally/ internationally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Microsoft Office User</dc:creator>
  <cp:lastModifiedBy>Stephen Cassidy</cp:lastModifiedBy>
  <cp:revision>17</cp:revision>
  <dcterms:created xsi:type="dcterms:W3CDTF">2022-04-04T13:49:21Z</dcterms:created>
  <dcterms:modified xsi:type="dcterms:W3CDTF">2023-11-01T09:35:29Z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774600.000000000</vt:lpwstr>
  </property>
  <property fmtid="{D5CDD505-2E9C-101B-9397-08002B2CF9AE}" pid="3" name="ContentTypeId">
    <vt:lpwstr>0x010100E9D52208CA87A645942038FCB352B5FE</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